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4"/>
  </p:notesMasterIdLst>
  <p:sldIdLst>
    <p:sldId id="281" r:id="rId2"/>
    <p:sldId id="270" r:id="rId3"/>
    <p:sldId id="260" r:id="rId4"/>
    <p:sldId id="269" r:id="rId5"/>
    <p:sldId id="276" r:id="rId6"/>
    <p:sldId id="257" r:id="rId7"/>
    <p:sldId id="279" r:id="rId8"/>
    <p:sldId id="258" r:id="rId9"/>
    <p:sldId id="277" r:id="rId10"/>
    <p:sldId id="274" r:id="rId11"/>
    <p:sldId id="275" r:id="rId12"/>
    <p:sldId id="278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FFCC"/>
    <a:srgbClr val="00FF00"/>
    <a:srgbClr val="FFCCFF"/>
    <a:srgbClr val="0000CC"/>
    <a:srgbClr val="006600"/>
    <a:srgbClr val="80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E37F6-1256-4A8F-ACBC-286A0E153498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EB3F0-1556-4DC6-A045-16080427A6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B3F0-1556-4DC6-A045-16080427A63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64EE5-82B3-47DA-B9B7-B7A544B137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0DBD0-2065-46CB-94E2-2613A8C25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4036A-176A-414B-91F7-780406A052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2EA6A-628E-424A-A064-F068A5D483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6B11E-7F99-4048-B4A5-509665FB6F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D6D99-06CB-48B4-8531-633C3708D1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A7B50-4D40-4BF2-8B8C-566A9056E7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6C518-2A14-4E52-BB58-BAB7BB632A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31C5D-4507-44B1-91F1-0F9DDEAFB9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D9E5C-884E-4B45-8145-05A96E4905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E21BB-2775-42D3-93ED-50ADEB7192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239F0F-6F87-45C5-A760-28DCA26375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jpeg"/><Relationship Id="rId3" Type="http://schemas.openxmlformats.org/officeDocument/2006/relationships/audio" Target="../media/audio12.wav"/><Relationship Id="rId7" Type="http://schemas.openxmlformats.org/officeDocument/2006/relationships/image" Target="../media/image11.jpeg"/><Relationship Id="rId12" Type="http://schemas.openxmlformats.org/officeDocument/2006/relationships/image" Target="../media/image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audio" Target="../media/audio1.wav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audio" Target="../media/audio1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4.wav"/><Relationship Id="rId7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audio" Target="../media/audio1.wav"/><Relationship Id="rId4" Type="http://schemas.openxmlformats.org/officeDocument/2006/relationships/audio" Target="../media/audio5.wav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8.wav"/><Relationship Id="rId4" Type="http://schemas.openxmlformats.org/officeDocument/2006/relationships/audio" Target="../media/audio1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CUA%20BA\KHOA%205\BAI%204%20CO%20THE%20CHUNG%20TA%20DUOC%20HINH%20THANH%20NHU%20THE%20NAO\hoathinh1.m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CUA%20BA\KHOA%205\BAI%204%20CO%20THE%20CHUNG%20TA%20DUOC%20HINH%20THANH%20NHU%20THE%20NAO\SU%20HINH%20THANH%20CUA%20CO%20THE%20NGUOI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452431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KHOA HỌC 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Lớp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5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4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2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TÊN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</a:t>
            </a:r>
          </a:p>
          <a:p>
            <a:pPr lvl="2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Cơ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thể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của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chúng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ta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được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hình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thành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như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thế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nào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?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hực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Nguyễn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Ngọc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Ánh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749" name="Group 45"/>
          <p:cNvGrpSpPr>
            <a:grpSpLocks/>
          </p:cNvGrpSpPr>
          <p:nvPr/>
        </p:nvGrpSpPr>
        <p:grpSpPr bwMode="auto">
          <a:xfrm>
            <a:off x="4343400" y="3429000"/>
            <a:ext cx="4953000" cy="3276600"/>
            <a:chOff x="2736" y="2160"/>
            <a:chExt cx="3120" cy="2064"/>
          </a:xfrm>
        </p:grpSpPr>
        <p:grpSp>
          <p:nvGrpSpPr>
            <p:cNvPr id="72741" name="Group 37"/>
            <p:cNvGrpSpPr>
              <a:grpSpLocks/>
            </p:cNvGrpSpPr>
            <p:nvPr/>
          </p:nvGrpSpPr>
          <p:grpSpPr bwMode="auto">
            <a:xfrm>
              <a:off x="2736" y="2160"/>
              <a:ext cx="3120" cy="2064"/>
              <a:chOff x="2736" y="2160"/>
              <a:chExt cx="3120" cy="2064"/>
            </a:xfrm>
          </p:grpSpPr>
          <p:pic>
            <p:nvPicPr>
              <p:cNvPr id="72709" name="Picture 5" descr="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36" y="2160"/>
                <a:ext cx="3120" cy="2064"/>
              </a:xfrm>
              <a:prstGeom prst="rect">
                <a:avLst/>
              </a:prstGeom>
              <a:noFill/>
            </p:spPr>
          </p:pic>
          <p:sp>
            <p:nvSpPr>
              <p:cNvPr id="72715" name="Rectangle 11"/>
              <p:cNvSpPr>
                <a:spLocks noChangeArrowheads="1"/>
              </p:cNvSpPr>
              <p:nvPr/>
            </p:nvSpPr>
            <p:spPr bwMode="auto">
              <a:xfrm>
                <a:off x="3137" y="2205"/>
                <a:ext cx="2527" cy="2019"/>
              </a:xfrm>
              <a:prstGeom prst="rect">
                <a:avLst/>
              </a:prstGeom>
              <a:noFill/>
              <a:ln w="57150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738" name="Group 34"/>
            <p:cNvGrpSpPr>
              <a:grpSpLocks/>
            </p:cNvGrpSpPr>
            <p:nvPr/>
          </p:nvGrpSpPr>
          <p:grpSpPr bwMode="auto">
            <a:xfrm>
              <a:off x="5184" y="2236"/>
              <a:ext cx="432" cy="404"/>
              <a:chOff x="3840" y="3264"/>
              <a:chExt cx="432" cy="404"/>
            </a:xfrm>
          </p:grpSpPr>
          <p:sp>
            <p:nvSpPr>
              <p:cNvPr id="72739" name="Oval 35"/>
              <p:cNvSpPr>
                <a:spLocks noChangeArrowheads="1"/>
              </p:cNvSpPr>
              <p:nvPr/>
            </p:nvSpPr>
            <p:spPr bwMode="auto">
              <a:xfrm>
                <a:off x="3840" y="3264"/>
                <a:ext cx="432" cy="384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40" name="Text Box 36"/>
              <p:cNvSpPr txBox="1">
                <a:spLocks noChangeArrowheads="1"/>
              </p:cNvSpPr>
              <p:nvPr/>
            </p:nvSpPr>
            <p:spPr bwMode="auto">
              <a:xfrm>
                <a:off x="3936" y="3264"/>
                <a:ext cx="24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>
                    <a:solidFill>
                      <a:srgbClr val="CC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72751" name="Group 47"/>
          <p:cNvGrpSpPr>
            <a:grpSpLocks/>
          </p:cNvGrpSpPr>
          <p:nvPr/>
        </p:nvGrpSpPr>
        <p:grpSpPr bwMode="auto">
          <a:xfrm>
            <a:off x="381000" y="304800"/>
            <a:ext cx="4038600" cy="3048000"/>
            <a:chOff x="240" y="192"/>
            <a:chExt cx="2544" cy="1920"/>
          </a:xfrm>
        </p:grpSpPr>
        <p:grpSp>
          <p:nvGrpSpPr>
            <p:cNvPr id="72722" name="Group 18"/>
            <p:cNvGrpSpPr>
              <a:grpSpLocks/>
            </p:cNvGrpSpPr>
            <p:nvPr/>
          </p:nvGrpSpPr>
          <p:grpSpPr bwMode="auto">
            <a:xfrm>
              <a:off x="240" y="192"/>
              <a:ext cx="2544" cy="1920"/>
              <a:chOff x="2976" y="96"/>
              <a:chExt cx="2544" cy="1920"/>
            </a:xfrm>
          </p:grpSpPr>
          <p:pic>
            <p:nvPicPr>
              <p:cNvPr id="72711" name="Picture 7" descr="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976" y="96"/>
                <a:ext cx="2544" cy="1920"/>
              </a:xfrm>
              <a:prstGeom prst="rect">
                <a:avLst/>
              </a:prstGeom>
              <a:noFill/>
              <a:ln w="9525">
                <a:solidFill>
                  <a:srgbClr val="800080"/>
                </a:solidFill>
                <a:miter lim="800000"/>
                <a:headEnd/>
                <a:tailEnd/>
              </a:ln>
            </p:spPr>
          </p:pic>
          <p:sp>
            <p:nvSpPr>
              <p:cNvPr id="72719" name="Rectangle 15"/>
              <p:cNvSpPr>
                <a:spLocks noChangeArrowheads="1"/>
              </p:cNvSpPr>
              <p:nvPr/>
            </p:nvSpPr>
            <p:spPr bwMode="auto">
              <a:xfrm>
                <a:off x="2976" y="96"/>
                <a:ext cx="2544" cy="1920"/>
              </a:xfrm>
              <a:prstGeom prst="rect">
                <a:avLst/>
              </a:prstGeom>
              <a:noFill/>
              <a:ln w="57150">
                <a:solidFill>
                  <a:srgbClr val="8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742" name="Group 38"/>
            <p:cNvGrpSpPr>
              <a:grpSpLocks/>
            </p:cNvGrpSpPr>
            <p:nvPr/>
          </p:nvGrpSpPr>
          <p:grpSpPr bwMode="auto">
            <a:xfrm>
              <a:off x="2256" y="240"/>
              <a:ext cx="432" cy="404"/>
              <a:chOff x="3840" y="3264"/>
              <a:chExt cx="432" cy="404"/>
            </a:xfrm>
          </p:grpSpPr>
          <p:sp>
            <p:nvSpPr>
              <p:cNvPr id="72743" name="Oval 39"/>
              <p:cNvSpPr>
                <a:spLocks noChangeArrowheads="1"/>
              </p:cNvSpPr>
              <p:nvPr/>
            </p:nvSpPr>
            <p:spPr bwMode="auto">
              <a:xfrm>
                <a:off x="3840" y="3264"/>
                <a:ext cx="432" cy="384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44" name="Text Box 40"/>
              <p:cNvSpPr txBox="1">
                <a:spLocks noChangeArrowheads="1"/>
              </p:cNvSpPr>
              <p:nvPr/>
            </p:nvSpPr>
            <p:spPr bwMode="auto">
              <a:xfrm>
                <a:off x="3936" y="3264"/>
                <a:ext cx="24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>
                    <a:solidFill>
                      <a:srgbClr val="CC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72750" name="Group 46"/>
          <p:cNvGrpSpPr>
            <a:grpSpLocks/>
          </p:cNvGrpSpPr>
          <p:nvPr/>
        </p:nvGrpSpPr>
        <p:grpSpPr bwMode="auto">
          <a:xfrm>
            <a:off x="5029200" y="76200"/>
            <a:ext cx="4114800" cy="3276600"/>
            <a:chOff x="3168" y="48"/>
            <a:chExt cx="2592" cy="2064"/>
          </a:xfrm>
        </p:grpSpPr>
        <p:grpSp>
          <p:nvGrpSpPr>
            <p:cNvPr id="72716" name="Group 12"/>
            <p:cNvGrpSpPr>
              <a:grpSpLocks/>
            </p:cNvGrpSpPr>
            <p:nvPr/>
          </p:nvGrpSpPr>
          <p:grpSpPr bwMode="auto">
            <a:xfrm>
              <a:off x="3168" y="48"/>
              <a:ext cx="2592" cy="2064"/>
              <a:chOff x="0" y="2256"/>
              <a:chExt cx="2592" cy="2064"/>
            </a:xfrm>
          </p:grpSpPr>
          <p:pic>
            <p:nvPicPr>
              <p:cNvPr id="72710" name="Picture 6" descr="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0" y="2256"/>
                <a:ext cx="2592" cy="2064"/>
              </a:xfrm>
              <a:prstGeom prst="rect">
                <a:avLst/>
              </a:prstGeom>
              <a:noFill/>
            </p:spPr>
          </p:pic>
          <p:sp>
            <p:nvSpPr>
              <p:cNvPr id="72714" name="Rectangle 10"/>
              <p:cNvSpPr>
                <a:spLocks noChangeArrowheads="1"/>
              </p:cNvSpPr>
              <p:nvPr/>
            </p:nvSpPr>
            <p:spPr bwMode="auto">
              <a:xfrm>
                <a:off x="0" y="2304"/>
                <a:ext cx="2496" cy="2016"/>
              </a:xfrm>
              <a:prstGeom prst="rect">
                <a:avLst/>
              </a:prstGeom>
              <a:noFill/>
              <a:ln w="57150">
                <a:solidFill>
                  <a:srgbClr val="CC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745" name="Group 41"/>
            <p:cNvGrpSpPr>
              <a:grpSpLocks/>
            </p:cNvGrpSpPr>
            <p:nvPr/>
          </p:nvGrpSpPr>
          <p:grpSpPr bwMode="auto">
            <a:xfrm>
              <a:off x="5184" y="144"/>
              <a:ext cx="432" cy="404"/>
              <a:chOff x="3840" y="3264"/>
              <a:chExt cx="432" cy="404"/>
            </a:xfrm>
          </p:grpSpPr>
          <p:sp>
            <p:nvSpPr>
              <p:cNvPr id="72746" name="Oval 42"/>
              <p:cNvSpPr>
                <a:spLocks noChangeArrowheads="1"/>
              </p:cNvSpPr>
              <p:nvPr/>
            </p:nvSpPr>
            <p:spPr bwMode="auto">
              <a:xfrm>
                <a:off x="3840" y="3264"/>
                <a:ext cx="432" cy="384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47" name="Text Box 43"/>
              <p:cNvSpPr txBox="1">
                <a:spLocks noChangeArrowheads="1"/>
              </p:cNvSpPr>
              <p:nvPr/>
            </p:nvSpPr>
            <p:spPr bwMode="auto">
              <a:xfrm>
                <a:off x="3936" y="3264"/>
                <a:ext cx="24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>
                    <a:solidFill>
                      <a:srgbClr val="CC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72748" name="Group 44"/>
          <p:cNvGrpSpPr>
            <a:grpSpLocks/>
          </p:cNvGrpSpPr>
          <p:nvPr/>
        </p:nvGrpSpPr>
        <p:grpSpPr bwMode="auto">
          <a:xfrm>
            <a:off x="457200" y="3581400"/>
            <a:ext cx="4114800" cy="3124200"/>
            <a:chOff x="288" y="2256"/>
            <a:chExt cx="2592" cy="1968"/>
          </a:xfrm>
        </p:grpSpPr>
        <p:grpSp>
          <p:nvGrpSpPr>
            <p:cNvPr id="72723" name="Group 19"/>
            <p:cNvGrpSpPr>
              <a:grpSpLocks/>
            </p:cNvGrpSpPr>
            <p:nvPr/>
          </p:nvGrpSpPr>
          <p:grpSpPr bwMode="auto">
            <a:xfrm>
              <a:off x="288" y="2256"/>
              <a:ext cx="2592" cy="1968"/>
              <a:chOff x="192" y="128"/>
              <a:chExt cx="2592" cy="1888"/>
            </a:xfrm>
          </p:grpSpPr>
          <p:pic>
            <p:nvPicPr>
              <p:cNvPr id="72712" name="Picture 8" descr="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92" y="128"/>
                <a:ext cx="2592" cy="1888"/>
              </a:xfrm>
              <a:prstGeom prst="rect">
                <a:avLst/>
              </a:prstGeom>
              <a:noFill/>
            </p:spPr>
          </p:pic>
          <p:sp>
            <p:nvSpPr>
              <p:cNvPr id="72718" name="Rectangle 14"/>
              <p:cNvSpPr>
                <a:spLocks noChangeArrowheads="1"/>
              </p:cNvSpPr>
              <p:nvPr/>
            </p:nvSpPr>
            <p:spPr bwMode="auto">
              <a:xfrm>
                <a:off x="192" y="128"/>
                <a:ext cx="2544" cy="1872"/>
              </a:xfrm>
              <a:prstGeom prst="rect">
                <a:avLst/>
              </a:prstGeom>
              <a:noFill/>
              <a:ln w="57150">
                <a:solidFill>
                  <a:srgbClr val="00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735" name="Group 31"/>
            <p:cNvGrpSpPr>
              <a:grpSpLocks/>
            </p:cNvGrpSpPr>
            <p:nvPr/>
          </p:nvGrpSpPr>
          <p:grpSpPr bwMode="auto">
            <a:xfrm>
              <a:off x="2304" y="2332"/>
              <a:ext cx="432" cy="404"/>
              <a:chOff x="3840" y="3264"/>
              <a:chExt cx="432" cy="404"/>
            </a:xfrm>
          </p:grpSpPr>
          <p:sp>
            <p:nvSpPr>
              <p:cNvPr id="72736" name="Oval 32"/>
              <p:cNvSpPr>
                <a:spLocks noChangeArrowheads="1"/>
              </p:cNvSpPr>
              <p:nvPr/>
            </p:nvSpPr>
            <p:spPr bwMode="auto">
              <a:xfrm>
                <a:off x="3840" y="3264"/>
                <a:ext cx="432" cy="384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37" name="Text Box 33"/>
              <p:cNvSpPr txBox="1">
                <a:spLocks noChangeArrowheads="1"/>
              </p:cNvSpPr>
              <p:nvPr/>
            </p:nvSpPr>
            <p:spPr bwMode="auto">
              <a:xfrm>
                <a:off x="3936" y="3264"/>
                <a:ext cx="24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>
                    <a:solidFill>
                      <a:srgbClr val="CC0000"/>
                    </a:solidFill>
                  </a:rPr>
                  <a:t>3</a:t>
                </a:r>
              </a:p>
            </p:txBody>
          </p:sp>
        </p:grpSp>
      </p:grpSp>
      <p:sp>
        <p:nvSpPr>
          <p:cNvPr id="72752" name="Text Box 48"/>
          <p:cNvSpPr txBox="1">
            <a:spLocks noChangeArrowheads="1"/>
          </p:cNvSpPr>
          <p:nvPr/>
        </p:nvSpPr>
        <p:spPr bwMode="auto">
          <a:xfrm>
            <a:off x="457200" y="2574925"/>
            <a:ext cx="2209800" cy="73025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</a:rPr>
              <a:t>9 tháng</a:t>
            </a:r>
          </a:p>
        </p:txBody>
      </p:sp>
      <p:sp>
        <p:nvSpPr>
          <p:cNvPr id="72753" name="Text Box 49"/>
          <p:cNvSpPr txBox="1">
            <a:spLocks noChangeArrowheads="1"/>
          </p:cNvSpPr>
          <p:nvPr/>
        </p:nvSpPr>
        <p:spPr bwMode="auto">
          <a:xfrm>
            <a:off x="457200" y="5975350"/>
            <a:ext cx="2209800" cy="73025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336600"/>
                </a:solidFill>
              </a:rPr>
              <a:t>3 tháng</a:t>
            </a:r>
          </a:p>
        </p:txBody>
      </p:sp>
      <p:sp>
        <p:nvSpPr>
          <p:cNvPr id="72754" name="Text Box 50"/>
          <p:cNvSpPr txBox="1">
            <a:spLocks noChangeArrowheads="1"/>
          </p:cNvSpPr>
          <p:nvPr/>
        </p:nvSpPr>
        <p:spPr bwMode="auto">
          <a:xfrm>
            <a:off x="5105400" y="5899150"/>
            <a:ext cx="2209800" cy="73025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CC0000"/>
                </a:solidFill>
              </a:rPr>
              <a:t>5 tuần</a:t>
            </a:r>
          </a:p>
        </p:txBody>
      </p:sp>
      <p:sp>
        <p:nvSpPr>
          <p:cNvPr id="72755" name="Text Box 51"/>
          <p:cNvSpPr txBox="1">
            <a:spLocks noChangeArrowheads="1"/>
          </p:cNvSpPr>
          <p:nvPr/>
        </p:nvSpPr>
        <p:spPr bwMode="auto">
          <a:xfrm>
            <a:off x="5105400" y="2590800"/>
            <a:ext cx="2209800" cy="73025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800080"/>
                </a:solidFill>
              </a:rPr>
              <a:t>8 tuần</a:t>
            </a:r>
          </a:p>
        </p:txBody>
      </p:sp>
      <p:grpSp>
        <p:nvGrpSpPr>
          <p:cNvPr id="72757" name="Group 53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808" cy="4320"/>
          </a:xfrm>
        </p:grpSpPr>
        <p:sp>
          <p:nvSpPr>
            <p:cNvPr id="72758" name="Rectangle 5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9" name="Rectangle 55" descr="Diagonal brick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0" name="Text Box 56"/>
            <p:cNvSpPr txBox="1">
              <a:spLocks noChangeArrowheads="1"/>
            </p:cNvSpPr>
            <p:nvPr/>
          </p:nvSpPr>
          <p:spPr bwMode="auto">
            <a:xfrm>
              <a:off x="48" y="326"/>
              <a:ext cx="57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i="1">
                  <a:solidFill>
                    <a:srgbClr val="000099"/>
                  </a:solidFill>
                </a:rPr>
                <a:t>            </a:t>
              </a:r>
            </a:p>
          </p:txBody>
        </p:sp>
        <p:sp>
          <p:nvSpPr>
            <p:cNvPr id="72761" name="Text Box 57"/>
            <p:cNvSpPr txBox="1">
              <a:spLocks noChangeArrowheads="1"/>
            </p:cNvSpPr>
            <p:nvPr/>
          </p:nvSpPr>
          <p:spPr bwMode="auto">
            <a:xfrm>
              <a:off x="0" y="2496"/>
              <a:ext cx="5760" cy="1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000" b="1">
                  <a:solidFill>
                    <a:srgbClr val="0000CC"/>
                  </a:solidFill>
                </a:rPr>
                <a:t>Thai được khoảng 9 tháng, đã là một cơ thể người hoàn chỉnh.</a:t>
              </a:r>
            </a:p>
          </p:txBody>
        </p:sp>
        <p:pic>
          <p:nvPicPr>
            <p:cNvPr id="72762" name="Picture 58" descr="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04" y="144"/>
              <a:ext cx="3402" cy="2268"/>
            </a:xfrm>
            <a:prstGeom prst="rect">
              <a:avLst/>
            </a:prstGeom>
            <a:noFill/>
          </p:spPr>
        </p:pic>
        <p:sp>
          <p:nvSpPr>
            <p:cNvPr id="72763" name="Rectangle 59"/>
            <p:cNvSpPr>
              <a:spLocks noChangeArrowheads="1"/>
            </p:cNvSpPr>
            <p:nvPr/>
          </p:nvSpPr>
          <p:spPr bwMode="auto">
            <a:xfrm>
              <a:off x="1104" y="144"/>
              <a:ext cx="3360" cy="2256"/>
            </a:xfrm>
            <a:prstGeom prst="rect">
              <a:avLst/>
            </a:prstGeom>
            <a:noFill/>
            <a:ln w="57150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764" name="Group 60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808" cy="4320"/>
          </a:xfrm>
        </p:grpSpPr>
        <p:sp>
          <p:nvSpPr>
            <p:cNvPr id="72765" name="Rectangle 61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6" name="Rectangle 62" descr="Diagonal brick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7" name="Text Box 63"/>
            <p:cNvSpPr txBox="1">
              <a:spLocks noChangeArrowheads="1"/>
            </p:cNvSpPr>
            <p:nvPr/>
          </p:nvSpPr>
          <p:spPr bwMode="auto">
            <a:xfrm>
              <a:off x="48" y="326"/>
              <a:ext cx="57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i="1">
                  <a:solidFill>
                    <a:srgbClr val="000099"/>
                  </a:solidFill>
                </a:rPr>
                <a:t>            </a:t>
              </a:r>
            </a:p>
          </p:txBody>
        </p:sp>
        <p:sp>
          <p:nvSpPr>
            <p:cNvPr id="72768" name="Text Box 64"/>
            <p:cNvSpPr txBox="1">
              <a:spLocks noChangeArrowheads="1"/>
            </p:cNvSpPr>
            <p:nvPr/>
          </p:nvSpPr>
          <p:spPr bwMode="auto">
            <a:xfrm>
              <a:off x="0" y="2639"/>
              <a:ext cx="5760" cy="1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800" b="1">
                  <a:solidFill>
                    <a:srgbClr val="003300"/>
                  </a:solidFill>
                </a:rPr>
                <a:t>Thai được 8 tuần, đã có hình dạng của đầu, mình, tay, chân, nhưng chưa hoàn thiện.</a:t>
              </a:r>
            </a:p>
          </p:txBody>
        </p:sp>
        <p:pic>
          <p:nvPicPr>
            <p:cNvPr id="72769" name="Picture 65" descr="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04" y="144"/>
              <a:ext cx="3402" cy="2268"/>
            </a:xfrm>
            <a:prstGeom prst="rect">
              <a:avLst/>
            </a:prstGeom>
            <a:noFill/>
          </p:spPr>
        </p:pic>
        <p:sp>
          <p:nvSpPr>
            <p:cNvPr id="72770" name="Rectangle 66"/>
            <p:cNvSpPr>
              <a:spLocks noChangeArrowheads="1"/>
            </p:cNvSpPr>
            <p:nvPr/>
          </p:nvSpPr>
          <p:spPr bwMode="auto">
            <a:xfrm>
              <a:off x="1104" y="144"/>
              <a:ext cx="3360" cy="2256"/>
            </a:xfrm>
            <a:prstGeom prst="rect">
              <a:avLst/>
            </a:prstGeom>
            <a:noFill/>
            <a:ln w="57150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771" name="Group 67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808" cy="4320"/>
          </a:xfrm>
        </p:grpSpPr>
        <p:sp>
          <p:nvSpPr>
            <p:cNvPr id="72772" name="Rectangle 6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3" name="Rectangle 69" descr="Diagonal brick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4" name="Text Box 70"/>
            <p:cNvSpPr txBox="1">
              <a:spLocks noChangeArrowheads="1"/>
            </p:cNvSpPr>
            <p:nvPr/>
          </p:nvSpPr>
          <p:spPr bwMode="auto">
            <a:xfrm>
              <a:off x="48" y="326"/>
              <a:ext cx="57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i="1">
                  <a:solidFill>
                    <a:srgbClr val="000099"/>
                  </a:solidFill>
                </a:rPr>
                <a:t>            </a:t>
              </a:r>
            </a:p>
          </p:txBody>
        </p:sp>
        <p:sp>
          <p:nvSpPr>
            <p:cNvPr id="72775" name="Text Box 71"/>
            <p:cNvSpPr txBox="1">
              <a:spLocks noChangeArrowheads="1"/>
            </p:cNvSpPr>
            <p:nvPr/>
          </p:nvSpPr>
          <p:spPr bwMode="auto">
            <a:xfrm>
              <a:off x="0" y="2352"/>
              <a:ext cx="5760" cy="1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800" b="1">
                  <a:solidFill>
                    <a:srgbClr val="990000"/>
                  </a:solidFill>
                </a:rPr>
                <a:t>Thai được 3 tháng, đã có hình dạng của đầu, mình, tay, chân hoàn thiện hơn, đã hình thành đầy đủ các bộ phận cơ thể.</a:t>
              </a:r>
            </a:p>
          </p:txBody>
        </p:sp>
        <p:pic>
          <p:nvPicPr>
            <p:cNvPr id="72776" name="Picture 72" descr="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10" y="144"/>
              <a:ext cx="3402" cy="2268"/>
            </a:xfrm>
            <a:prstGeom prst="rect">
              <a:avLst/>
            </a:prstGeom>
            <a:noFill/>
          </p:spPr>
        </p:pic>
        <p:sp>
          <p:nvSpPr>
            <p:cNvPr id="72777" name="Rectangle 73"/>
            <p:cNvSpPr>
              <a:spLocks noChangeArrowheads="1"/>
            </p:cNvSpPr>
            <p:nvPr/>
          </p:nvSpPr>
          <p:spPr bwMode="auto">
            <a:xfrm>
              <a:off x="1104" y="144"/>
              <a:ext cx="3360" cy="2256"/>
            </a:xfrm>
            <a:prstGeom prst="rect">
              <a:avLst/>
            </a:prstGeom>
            <a:noFill/>
            <a:ln w="76200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778" name="Group 74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808" cy="4320"/>
          </a:xfrm>
        </p:grpSpPr>
        <p:sp>
          <p:nvSpPr>
            <p:cNvPr id="72779" name="Rectangle 75" descr="Canvas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blipFill dpi="0" rotWithShape="1">
              <a:blip r:embed="rId1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 dirty="0"/>
            </a:p>
          </p:txBody>
        </p:sp>
        <p:sp>
          <p:nvSpPr>
            <p:cNvPr id="72780" name="Rectangle 76" descr="Diagonal brick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1" name="Text Box 77"/>
            <p:cNvSpPr txBox="1">
              <a:spLocks noChangeArrowheads="1"/>
            </p:cNvSpPr>
            <p:nvPr/>
          </p:nvSpPr>
          <p:spPr bwMode="auto">
            <a:xfrm>
              <a:off x="48" y="326"/>
              <a:ext cx="57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i="1">
                  <a:solidFill>
                    <a:srgbClr val="000099"/>
                  </a:solidFill>
                </a:rPr>
                <a:t>            </a:t>
              </a:r>
            </a:p>
          </p:txBody>
        </p:sp>
        <p:sp>
          <p:nvSpPr>
            <p:cNvPr id="72782" name="Text Box 78"/>
            <p:cNvSpPr txBox="1">
              <a:spLocks noChangeArrowheads="1"/>
            </p:cNvSpPr>
            <p:nvPr/>
          </p:nvSpPr>
          <p:spPr bwMode="auto">
            <a:xfrm>
              <a:off x="0" y="2591"/>
              <a:ext cx="576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>
                  <a:solidFill>
                    <a:srgbClr val="800000"/>
                  </a:solidFill>
                </a:rPr>
                <a:t>Thai </a:t>
              </a:r>
              <a:r>
                <a:rPr lang="en-US" sz="2800" b="1" dirty="0" err="1">
                  <a:solidFill>
                    <a:srgbClr val="800000"/>
                  </a:solidFill>
                </a:rPr>
                <a:t>được</a:t>
              </a:r>
              <a:r>
                <a:rPr lang="en-US" sz="2800" b="1" dirty="0">
                  <a:solidFill>
                    <a:srgbClr val="800000"/>
                  </a:solidFill>
                </a:rPr>
                <a:t> 5 </a:t>
              </a:r>
              <a:r>
                <a:rPr lang="en-US" sz="2800" b="1" dirty="0" err="1">
                  <a:solidFill>
                    <a:srgbClr val="800000"/>
                  </a:solidFill>
                </a:rPr>
                <a:t>tuần</a:t>
              </a:r>
              <a:r>
                <a:rPr lang="en-US" sz="2800" b="1" dirty="0">
                  <a:solidFill>
                    <a:srgbClr val="800000"/>
                  </a:solidFill>
                </a:rPr>
                <a:t>, </a:t>
              </a:r>
              <a:r>
                <a:rPr lang="en-US" sz="2800" b="1" dirty="0" err="1">
                  <a:solidFill>
                    <a:srgbClr val="800000"/>
                  </a:solidFill>
                </a:rPr>
                <a:t>có</a:t>
              </a:r>
              <a:r>
                <a:rPr lang="en-US" sz="2800" b="1" dirty="0">
                  <a:solidFill>
                    <a:srgbClr val="800000"/>
                  </a:solidFill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</a:rPr>
                <a:t>đuôi</a:t>
              </a:r>
              <a:r>
                <a:rPr lang="en-US" sz="2800" b="1" dirty="0">
                  <a:solidFill>
                    <a:srgbClr val="800000"/>
                  </a:solidFill>
                </a:rPr>
                <a:t>, </a:t>
              </a:r>
              <a:r>
                <a:rPr lang="en-US" sz="2800" b="1" dirty="0" err="1">
                  <a:solidFill>
                    <a:srgbClr val="800000"/>
                  </a:solidFill>
                </a:rPr>
                <a:t>đã</a:t>
              </a:r>
              <a:r>
                <a:rPr lang="en-US" sz="2800" b="1" dirty="0">
                  <a:solidFill>
                    <a:srgbClr val="800000"/>
                  </a:solidFill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</a:rPr>
                <a:t>có</a:t>
              </a:r>
              <a:r>
                <a:rPr lang="en-US" sz="2800" b="1" dirty="0">
                  <a:solidFill>
                    <a:srgbClr val="800000"/>
                  </a:solidFill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</a:rPr>
                <a:t>hình</a:t>
              </a:r>
              <a:r>
                <a:rPr lang="en-US" sz="2800" b="1" dirty="0">
                  <a:solidFill>
                    <a:srgbClr val="800000"/>
                  </a:solidFill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</a:rPr>
                <a:t>thù</a:t>
              </a:r>
              <a:r>
                <a:rPr lang="en-US" sz="2800" b="1" dirty="0">
                  <a:solidFill>
                    <a:srgbClr val="800000"/>
                  </a:solidFill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</a:rPr>
                <a:t>của</a:t>
              </a:r>
              <a:r>
                <a:rPr lang="en-US" sz="2800" b="1" dirty="0">
                  <a:solidFill>
                    <a:srgbClr val="800000"/>
                  </a:solidFill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</a:rPr>
                <a:t>đầu</a:t>
              </a:r>
              <a:r>
                <a:rPr lang="en-US" sz="2800" b="1" dirty="0">
                  <a:solidFill>
                    <a:srgbClr val="800000"/>
                  </a:solidFill>
                </a:rPr>
                <a:t>, </a:t>
              </a:r>
              <a:r>
                <a:rPr lang="en-US" sz="2800" b="1" dirty="0" err="1">
                  <a:solidFill>
                    <a:srgbClr val="800000"/>
                  </a:solidFill>
                </a:rPr>
                <a:t>mình</a:t>
              </a:r>
              <a:r>
                <a:rPr lang="en-US" sz="2800" b="1" dirty="0">
                  <a:solidFill>
                    <a:srgbClr val="800000"/>
                  </a:solidFill>
                </a:rPr>
                <a:t>, </a:t>
              </a:r>
              <a:r>
                <a:rPr lang="en-US" sz="2800" b="1" dirty="0" err="1">
                  <a:solidFill>
                    <a:srgbClr val="800000"/>
                  </a:solidFill>
                </a:rPr>
                <a:t>tay</a:t>
              </a:r>
              <a:r>
                <a:rPr lang="en-US" sz="2800" b="1" dirty="0">
                  <a:solidFill>
                    <a:srgbClr val="800000"/>
                  </a:solidFill>
                </a:rPr>
                <a:t>, </a:t>
              </a:r>
              <a:r>
                <a:rPr lang="en-US" sz="2800" b="1" dirty="0" err="1">
                  <a:solidFill>
                    <a:srgbClr val="800000"/>
                  </a:solidFill>
                </a:rPr>
                <a:t>chân</a:t>
              </a:r>
              <a:r>
                <a:rPr lang="en-US" sz="2800" b="1" dirty="0">
                  <a:solidFill>
                    <a:srgbClr val="800000"/>
                  </a:solidFill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</a:rPr>
                <a:t>nhưng</a:t>
              </a:r>
              <a:r>
                <a:rPr lang="en-US" sz="2800" b="1" dirty="0">
                  <a:solidFill>
                    <a:srgbClr val="800000"/>
                  </a:solidFill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</a:rPr>
                <a:t>chưa</a:t>
              </a:r>
              <a:r>
                <a:rPr lang="en-US" sz="2800" b="1" dirty="0">
                  <a:solidFill>
                    <a:srgbClr val="800000"/>
                  </a:solidFill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</a:rPr>
                <a:t>rõ</a:t>
              </a:r>
              <a:r>
                <a:rPr lang="en-US" sz="2800" b="1" dirty="0">
                  <a:solidFill>
                    <a:srgbClr val="800000"/>
                  </a:solidFill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</a:rPr>
                <a:t>ràng</a:t>
              </a:r>
              <a:r>
                <a:rPr lang="en-US" sz="2800" b="1" dirty="0">
                  <a:solidFill>
                    <a:srgbClr val="800000"/>
                  </a:solidFill>
                </a:rPr>
                <a:t>.</a:t>
              </a:r>
            </a:p>
          </p:txBody>
        </p:sp>
        <p:pic>
          <p:nvPicPr>
            <p:cNvPr id="72783" name="Picture 79" descr="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056" y="144"/>
              <a:ext cx="3402" cy="2268"/>
            </a:xfrm>
            <a:prstGeom prst="rect">
              <a:avLst/>
            </a:prstGeom>
            <a:noFill/>
          </p:spPr>
        </p:pic>
        <p:sp>
          <p:nvSpPr>
            <p:cNvPr id="72784" name="Rectangle 80"/>
            <p:cNvSpPr>
              <a:spLocks noChangeArrowheads="1"/>
            </p:cNvSpPr>
            <p:nvPr/>
          </p:nvSpPr>
          <p:spPr bwMode="auto">
            <a:xfrm>
              <a:off x="1104" y="144"/>
              <a:ext cx="3360" cy="2256"/>
            </a:xfrm>
            <a:prstGeom prst="rect">
              <a:avLst/>
            </a:prstGeom>
            <a:noFill/>
            <a:ln w="76200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7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7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9" dur="500"/>
                                        <p:tgtEl>
                                          <p:spTgt spid="72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2000"/>
                                        <p:tgtEl>
                                          <p:spTgt spid="7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72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72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7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7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7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7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2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nimBg="1"/>
      <p:bldP spid="72752" grpId="0" animBg="1"/>
      <p:bldP spid="72753" grpId="0" animBg="1"/>
      <p:bldP spid="72754" grpId="0" animBg="1"/>
      <p:bldP spid="727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152400" y="76200"/>
            <a:ext cx="8382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1" u="sng">
                <a:solidFill>
                  <a:srgbClr val="CC0000"/>
                </a:solidFill>
              </a:rPr>
              <a:t>Các giai đoạn phát triển của thai nhi:</a:t>
            </a:r>
          </a:p>
        </p:txBody>
      </p:sp>
      <p:grpSp>
        <p:nvGrpSpPr>
          <p:cNvPr id="73746" name="Group 18"/>
          <p:cNvGrpSpPr>
            <a:grpSpLocks/>
          </p:cNvGrpSpPr>
          <p:nvPr/>
        </p:nvGrpSpPr>
        <p:grpSpPr bwMode="auto">
          <a:xfrm>
            <a:off x="1828800" y="1828800"/>
            <a:ext cx="5400675" cy="4610100"/>
            <a:chOff x="1152" y="1152"/>
            <a:chExt cx="3402" cy="2904"/>
          </a:xfrm>
        </p:grpSpPr>
        <p:pic>
          <p:nvPicPr>
            <p:cNvPr id="73742" name="Picture 14" descr="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52" y="1152"/>
              <a:ext cx="3402" cy="2268"/>
            </a:xfrm>
            <a:prstGeom prst="rect">
              <a:avLst/>
            </a:prstGeom>
            <a:noFill/>
          </p:spPr>
        </p:pic>
        <p:sp>
          <p:nvSpPr>
            <p:cNvPr id="73745" name="Text Box 17"/>
            <p:cNvSpPr txBox="1">
              <a:spLocks noChangeArrowheads="1"/>
            </p:cNvSpPr>
            <p:nvPr/>
          </p:nvSpPr>
          <p:spPr bwMode="auto">
            <a:xfrm>
              <a:off x="2160" y="3590"/>
              <a:ext cx="1344" cy="466"/>
            </a:xfrm>
            <a:prstGeom prst="rect">
              <a:avLst/>
            </a:prstGeom>
            <a:noFill/>
            <a:ln w="38100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CC0000"/>
                  </a:solidFill>
                </a:rPr>
                <a:t>5 tuần</a:t>
              </a:r>
            </a:p>
          </p:txBody>
        </p:sp>
      </p:grp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1828800" y="1828800"/>
            <a:ext cx="5334000" cy="3581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750" name="Group 22"/>
          <p:cNvGrpSpPr>
            <a:grpSpLocks/>
          </p:cNvGrpSpPr>
          <p:nvPr/>
        </p:nvGrpSpPr>
        <p:grpSpPr bwMode="auto">
          <a:xfrm>
            <a:off x="1838325" y="1851025"/>
            <a:ext cx="5400675" cy="4625975"/>
            <a:chOff x="1152" y="1152"/>
            <a:chExt cx="3402" cy="2914"/>
          </a:xfrm>
        </p:grpSpPr>
        <p:pic>
          <p:nvPicPr>
            <p:cNvPr id="73747" name="Picture 19" descr="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52" y="1152"/>
              <a:ext cx="3402" cy="2268"/>
            </a:xfrm>
            <a:prstGeom prst="rect">
              <a:avLst/>
            </a:prstGeom>
            <a:noFill/>
          </p:spPr>
        </p:pic>
        <p:sp>
          <p:nvSpPr>
            <p:cNvPr id="73749" name="Text Box 21"/>
            <p:cNvSpPr txBox="1">
              <a:spLocks noChangeArrowheads="1"/>
            </p:cNvSpPr>
            <p:nvPr/>
          </p:nvSpPr>
          <p:spPr bwMode="auto">
            <a:xfrm>
              <a:off x="2160" y="3600"/>
              <a:ext cx="1344" cy="466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CC0000"/>
                  </a:solidFill>
                </a:rPr>
                <a:t>8 tuần</a:t>
              </a:r>
            </a:p>
          </p:txBody>
        </p:sp>
      </p:grpSp>
      <p:pic>
        <p:nvPicPr>
          <p:cNvPr id="73760" name="Picture 32" descr="BAOTHA~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828800"/>
            <a:ext cx="5410200" cy="3581400"/>
          </a:xfrm>
          <a:prstGeom prst="rect">
            <a:avLst/>
          </a:prstGeom>
          <a:noFill/>
        </p:spPr>
      </p:pic>
      <p:grpSp>
        <p:nvGrpSpPr>
          <p:cNvPr id="73758" name="Group 30"/>
          <p:cNvGrpSpPr>
            <a:grpSpLocks/>
          </p:cNvGrpSpPr>
          <p:nvPr/>
        </p:nvGrpSpPr>
        <p:grpSpPr bwMode="auto">
          <a:xfrm>
            <a:off x="1752600" y="1866900"/>
            <a:ext cx="5400675" cy="4610100"/>
            <a:chOff x="1110" y="1152"/>
            <a:chExt cx="3402" cy="2904"/>
          </a:xfrm>
        </p:grpSpPr>
        <p:pic>
          <p:nvPicPr>
            <p:cNvPr id="73751" name="Picture 23" descr="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10" y="1152"/>
              <a:ext cx="3402" cy="2268"/>
            </a:xfrm>
            <a:prstGeom prst="rect">
              <a:avLst/>
            </a:prstGeom>
            <a:noFill/>
          </p:spPr>
        </p:pic>
        <p:sp>
          <p:nvSpPr>
            <p:cNvPr id="73752" name="Text Box 24"/>
            <p:cNvSpPr txBox="1">
              <a:spLocks noChangeArrowheads="1"/>
            </p:cNvSpPr>
            <p:nvPr/>
          </p:nvSpPr>
          <p:spPr bwMode="auto">
            <a:xfrm>
              <a:off x="2160" y="3590"/>
              <a:ext cx="1344" cy="466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CC0000"/>
                  </a:solidFill>
                </a:rPr>
                <a:t>3 tháng</a:t>
              </a:r>
            </a:p>
          </p:txBody>
        </p:sp>
      </p:grpSp>
      <p:grpSp>
        <p:nvGrpSpPr>
          <p:cNvPr id="73757" name="Group 29"/>
          <p:cNvGrpSpPr>
            <a:grpSpLocks/>
          </p:cNvGrpSpPr>
          <p:nvPr/>
        </p:nvGrpSpPr>
        <p:grpSpPr bwMode="auto">
          <a:xfrm>
            <a:off x="1752600" y="1752600"/>
            <a:ext cx="5410200" cy="4711700"/>
            <a:chOff x="1152" y="1152"/>
            <a:chExt cx="3408" cy="2920"/>
          </a:xfrm>
        </p:grpSpPr>
        <p:grpSp>
          <p:nvGrpSpPr>
            <p:cNvPr id="73753" name="Group 25"/>
            <p:cNvGrpSpPr>
              <a:grpSpLocks/>
            </p:cNvGrpSpPr>
            <p:nvPr/>
          </p:nvGrpSpPr>
          <p:grpSpPr bwMode="auto">
            <a:xfrm>
              <a:off x="1152" y="1152"/>
              <a:ext cx="3408" cy="2256"/>
              <a:chOff x="240" y="240"/>
              <a:chExt cx="5376" cy="3648"/>
            </a:xfrm>
          </p:grpSpPr>
          <p:pic>
            <p:nvPicPr>
              <p:cNvPr id="73754" name="Picture 26" descr="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0" y="240"/>
                <a:ext cx="5376" cy="3648"/>
              </a:xfrm>
              <a:prstGeom prst="rect">
                <a:avLst/>
              </a:prstGeom>
              <a:noFill/>
            </p:spPr>
          </p:pic>
          <p:sp>
            <p:nvSpPr>
              <p:cNvPr id="73755" name="Rectangle 27"/>
              <p:cNvSpPr>
                <a:spLocks noChangeArrowheads="1"/>
              </p:cNvSpPr>
              <p:nvPr/>
            </p:nvSpPr>
            <p:spPr bwMode="auto">
              <a:xfrm>
                <a:off x="240" y="240"/>
                <a:ext cx="5376" cy="3629"/>
              </a:xfrm>
              <a:prstGeom prst="rect">
                <a:avLst/>
              </a:prstGeom>
              <a:noFill/>
              <a:ln w="76200">
                <a:solidFill>
                  <a:srgbClr val="CC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56" name="Text Box 28"/>
            <p:cNvSpPr txBox="1">
              <a:spLocks noChangeArrowheads="1"/>
            </p:cNvSpPr>
            <p:nvPr/>
          </p:nvSpPr>
          <p:spPr bwMode="auto">
            <a:xfrm>
              <a:off x="2160" y="3602"/>
              <a:ext cx="1392" cy="470"/>
            </a:xfrm>
            <a:prstGeom prst="rect">
              <a:avLst/>
            </a:prstGeom>
            <a:solidFill>
              <a:srgbClr val="FFFFCC"/>
            </a:solidFill>
            <a:ln w="57150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CC0000"/>
                  </a:solidFill>
                </a:rPr>
                <a:t>9 tháng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7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73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73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7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85" name="Rectangle 37" descr="Blue tissue paper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0" name="Rectangle 2" descr="Diagonal brick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76200" y="5175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>
                <a:solidFill>
                  <a:srgbClr val="000099"/>
                </a:solidFill>
              </a:rPr>
              <a:t>            </a:t>
            </a:r>
          </a:p>
        </p:txBody>
      </p:sp>
      <p:sp>
        <p:nvSpPr>
          <p:cNvPr id="78880" name="Text Box 32"/>
          <p:cNvSpPr txBox="1">
            <a:spLocks noChangeArrowheads="1"/>
          </p:cNvSpPr>
          <p:nvPr/>
        </p:nvSpPr>
        <p:spPr bwMode="auto">
          <a:xfrm>
            <a:off x="304800" y="21336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800000"/>
                </a:solidFill>
              </a:rPr>
              <a:t>Quá</a:t>
            </a:r>
            <a:r>
              <a:rPr lang="en-US" sz="3200" b="1" dirty="0">
                <a:solidFill>
                  <a:srgbClr val="800000"/>
                </a:solidFill>
              </a:rPr>
              <a:t> </a:t>
            </a:r>
            <a:r>
              <a:rPr lang="en-US" sz="3200" b="1" dirty="0" err="1">
                <a:solidFill>
                  <a:srgbClr val="800000"/>
                </a:solidFill>
              </a:rPr>
              <a:t>trình</a:t>
            </a:r>
            <a:r>
              <a:rPr lang="en-US" sz="3200" b="1" dirty="0">
                <a:solidFill>
                  <a:srgbClr val="800000"/>
                </a:solidFill>
              </a:rPr>
              <a:t> </a:t>
            </a:r>
            <a:r>
              <a:rPr lang="en-US" sz="3200" b="1" dirty="0" err="1">
                <a:solidFill>
                  <a:srgbClr val="800000"/>
                </a:solidFill>
              </a:rPr>
              <a:t>thụ</a:t>
            </a:r>
            <a:r>
              <a:rPr lang="en-US" sz="3200" b="1" dirty="0">
                <a:solidFill>
                  <a:srgbClr val="800000"/>
                </a:solidFill>
              </a:rPr>
              <a:t> </a:t>
            </a:r>
            <a:r>
              <a:rPr lang="en-US" sz="3200" b="1" dirty="0" err="1">
                <a:solidFill>
                  <a:srgbClr val="800000"/>
                </a:solidFill>
              </a:rPr>
              <a:t>tinh</a:t>
            </a:r>
            <a:r>
              <a:rPr lang="en-US" sz="3200" b="1" dirty="0">
                <a:solidFill>
                  <a:srgbClr val="800000"/>
                </a:solidFill>
              </a:rPr>
              <a:t> </a:t>
            </a:r>
            <a:r>
              <a:rPr lang="en-US" sz="3200" b="1" dirty="0" err="1">
                <a:solidFill>
                  <a:srgbClr val="800000"/>
                </a:solidFill>
              </a:rPr>
              <a:t>diễn</a:t>
            </a:r>
            <a:r>
              <a:rPr lang="en-US" sz="3200" b="1" dirty="0">
                <a:solidFill>
                  <a:srgbClr val="800000"/>
                </a:solidFill>
              </a:rPr>
              <a:t> </a:t>
            </a:r>
            <a:r>
              <a:rPr lang="en-US" sz="3200" b="1" dirty="0" err="1">
                <a:solidFill>
                  <a:srgbClr val="800000"/>
                </a:solidFill>
              </a:rPr>
              <a:t>ra</a:t>
            </a:r>
            <a:r>
              <a:rPr lang="en-US" sz="3200" b="1" dirty="0">
                <a:solidFill>
                  <a:srgbClr val="800000"/>
                </a:solidFill>
              </a:rPr>
              <a:t> </a:t>
            </a:r>
            <a:r>
              <a:rPr lang="en-US" sz="3200" b="1" dirty="0" err="1">
                <a:solidFill>
                  <a:srgbClr val="800000"/>
                </a:solidFill>
              </a:rPr>
              <a:t>như</a:t>
            </a:r>
            <a:r>
              <a:rPr lang="en-US" sz="3200" b="1" dirty="0">
                <a:solidFill>
                  <a:srgbClr val="800000"/>
                </a:solidFill>
              </a:rPr>
              <a:t> </a:t>
            </a:r>
            <a:r>
              <a:rPr lang="en-US" sz="3200" b="1" dirty="0" err="1">
                <a:solidFill>
                  <a:srgbClr val="800000"/>
                </a:solidFill>
              </a:rPr>
              <a:t>thế</a:t>
            </a:r>
            <a:r>
              <a:rPr lang="en-US" sz="3200" b="1" dirty="0">
                <a:solidFill>
                  <a:srgbClr val="800000"/>
                </a:solidFill>
              </a:rPr>
              <a:t> </a:t>
            </a:r>
            <a:r>
              <a:rPr lang="en-US" sz="3200" b="1" dirty="0" err="1">
                <a:solidFill>
                  <a:srgbClr val="800000"/>
                </a:solidFill>
              </a:rPr>
              <a:t>nào</a:t>
            </a:r>
            <a:r>
              <a:rPr lang="en-US" sz="3200" b="1" dirty="0">
                <a:solidFill>
                  <a:srgbClr val="800000"/>
                </a:solidFill>
              </a:rPr>
              <a:t> ?</a:t>
            </a:r>
          </a:p>
        </p:txBody>
      </p:sp>
      <p:sp>
        <p:nvSpPr>
          <p:cNvPr id="78887" name="Text Box 39" descr="Blue tissue paper"/>
          <p:cNvSpPr txBox="1">
            <a:spLocks noChangeArrowheads="1"/>
          </p:cNvSpPr>
          <p:nvPr/>
        </p:nvSpPr>
        <p:spPr bwMode="auto">
          <a:xfrm>
            <a:off x="0" y="914400"/>
            <a:ext cx="9144000" cy="1077218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99"/>
                </a:solidFill>
              </a:rPr>
              <a:t>Hãy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mô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tả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một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số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giai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đoạn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phát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triển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của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thai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nhi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mà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em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biết</a:t>
            </a:r>
            <a:r>
              <a:rPr lang="en-US" sz="3200" b="1" dirty="0">
                <a:solidFill>
                  <a:srgbClr val="000099"/>
                </a:solidFill>
              </a:rPr>
              <a:t>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88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88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/>
      <p:bldP spid="78880" grpId="0"/>
      <p:bldP spid="788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77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2475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2" name="Text Box 8"/>
            <p:cNvSpPr txBox="1">
              <a:spLocks noChangeArrowheads="1"/>
            </p:cNvSpPr>
            <p:nvPr/>
          </p:nvSpPr>
          <p:spPr bwMode="auto">
            <a:xfrm>
              <a:off x="2304" y="96"/>
              <a:ext cx="1680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 b="1" i="1" u="sng" dirty="0">
                  <a:solidFill>
                    <a:srgbClr val="0000CC"/>
                  </a:solidFill>
                </a:rPr>
                <a:t>BÀI 4: </a:t>
              </a:r>
            </a:p>
          </p:txBody>
        </p:sp>
        <p:sp>
          <p:nvSpPr>
            <p:cNvPr id="62473" name="Text Box 9"/>
            <p:cNvSpPr txBox="1">
              <a:spLocks noChangeArrowheads="1"/>
            </p:cNvSpPr>
            <p:nvPr/>
          </p:nvSpPr>
          <p:spPr bwMode="auto">
            <a:xfrm>
              <a:off x="0" y="824"/>
              <a:ext cx="5760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</a:rPr>
                <a:t>CƠ THỂ CHÚNG TA ĐƯỢC HÌNH THÀNH NHƯ THẾ NÀO?</a:t>
              </a:r>
            </a:p>
          </p:txBody>
        </p:sp>
        <p:sp>
          <p:nvSpPr>
            <p:cNvPr id="62474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62478" name="Object 14"/>
          <p:cNvGraphicFramePr>
            <a:graphicFrameLocks noChangeAspect="1"/>
          </p:cNvGraphicFramePr>
          <p:nvPr/>
        </p:nvGraphicFramePr>
        <p:xfrm>
          <a:off x="1981200" y="2994025"/>
          <a:ext cx="5410200" cy="3635375"/>
        </p:xfrm>
        <a:graphic>
          <a:graphicData uri="http://schemas.openxmlformats.org/presentationml/2006/ole">
            <p:oleObj spid="_x0000_s62478" name="Clip" r:id="rId5" imgW="4006800" imgH="2856960" progId="MS_ClipArt_Gallery.2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 descr="Blue tissue paper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590800" y="990600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CC0000"/>
                </a:solidFill>
              </a:rPr>
              <a:t>PHẦN I: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533400" y="2895600"/>
            <a:ext cx="838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</a:rPr>
              <a:t>KIỂM TRA BÀI CŨ</a:t>
            </a:r>
          </a:p>
        </p:txBody>
      </p:sp>
      <p:grpSp>
        <p:nvGrpSpPr>
          <p:cNvPr id="55333" name="Group 37"/>
          <p:cNvGrpSpPr>
            <a:grpSpLocks/>
          </p:cNvGrpSpPr>
          <p:nvPr/>
        </p:nvGrpSpPr>
        <p:grpSpPr bwMode="auto">
          <a:xfrm>
            <a:off x="0" y="0"/>
            <a:ext cx="9601200" cy="6858000"/>
            <a:chOff x="0" y="0"/>
            <a:chExt cx="6048" cy="4320"/>
          </a:xfrm>
        </p:grpSpPr>
        <p:sp>
          <p:nvSpPr>
            <p:cNvPr id="55334" name="Text Box 38"/>
            <p:cNvSpPr txBox="1">
              <a:spLocks noChangeArrowheads="1"/>
            </p:cNvSpPr>
            <p:nvPr/>
          </p:nvSpPr>
          <p:spPr bwMode="auto">
            <a:xfrm>
              <a:off x="1344" y="96"/>
              <a:ext cx="302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/>
                <a:t>KHOA HỌC</a:t>
              </a:r>
            </a:p>
          </p:txBody>
        </p:sp>
        <p:sp>
          <p:nvSpPr>
            <p:cNvPr id="55335" name="Text Box 39"/>
            <p:cNvSpPr txBox="1">
              <a:spLocks noChangeArrowheads="1"/>
            </p:cNvSpPr>
            <p:nvPr/>
          </p:nvSpPr>
          <p:spPr bwMode="auto">
            <a:xfrm>
              <a:off x="240" y="1536"/>
              <a:ext cx="5328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/>
                <a:t>CƠ THỂ CHÚNG TA ĐƯỢC HÌNH THÀNH NHƯ THẾ NÀO ?</a:t>
              </a:r>
            </a:p>
          </p:txBody>
        </p:sp>
        <p:sp>
          <p:nvSpPr>
            <p:cNvPr id="55336" name="Text Box 40"/>
            <p:cNvSpPr txBox="1">
              <a:spLocks noChangeArrowheads="1"/>
            </p:cNvSpPr>
            <p:nvPr/>
          </p:nvSpPr>
          <p:spPr bwMode="auto">
            <a:xfrm>
              <a:off x="1344" y="816"/>
              <a:ext cx="163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/>
                <a:t>BÀI 4</a:t>
              </a:r>
            </a:p>
          </p:txBody>
        </p:sp>
        <p:sp>
          <p:nvSpPr>
            <p:cNvPr id="55337" name="Rectangle 41" descr="Parchment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55338" name="Text Box 42"/>
            <p:cNvSpPr txBox="1">
              <a:spLocks noChangeArrowheads="1"/>
            </p:cNvSpPr>
            <p:nvPr/>
          </p:nvSpPr>
          <p:spPr bwMode="auto">
            <a:xfrm>
              <a:off x="48" y="1"/>
              <a:ext cx="576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i="1">
                  <a:solidFill>
                    <a:srgbClr val="000099"/>
                  </a:solidFill>
                </a:rPr>
                <a:t>Cơ quan nào trong cơ thể quyết định giới tính của mỗi người ?</a:t>
              </a:r>
            </a:p>
            <a:p>
              <a:pPr>
                <a:spcBef>
                  <a:spcPct val="50000"/>
                </a:spcBef>
              </a:pPr>
              <a:endParaRPr lang="en-US" sz="3200" b="1" i="1">
                <a:solidFill>
                  <a:srgbClr val="000099"/>
                </a:solidFill>
              </a:endParaRPr>
            </a:p>
          </p:txBody>
        </p:sp>
        <p:sp>
          <p:nvSpPr>
            <p:cNvPr id="55339" name="Text Box 43"/>
            <p:cNvSpPr txBox="1">
              <a:spLocks noChangeArrowheads="1"/>
            </p:cNvSpPr>
            <p:nvPr/>
          </p:nvSpPr>
          <p:spPr bwMode="auto">
            <a:xfrm>
              <a:off x="528" y="1862"/>
              <a:ext cx="456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 </a:t>
              </a:r>
              <a:r>
                <a:rPr lang="en-US" sz="3200" b="1"/>
                <a:t>Cơ quan hô hấp.</a:t>
              </a:r>
            </a:p>
          </p:txBody>
        </p:sp>
        <p:sp>
          <p:nvSpPr>
            <p:cNvPr id="55340" name="Text Box 44"/>
            <p:cNvSpPr txBox="1">
              <a:spLocks noChangeArrowheads="1"/>
            </p:cNvSpPr>
            <p:nvPr/>
          </p:nvSpPr>
          <p:spPr bwMode="auto">
            <a:xfrm>
              <a:off x="672" y="1094"/>
              <a:ext cx="52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/>
                <a:t>Cơ quan tiêu hoá.</a:t>
              </a:r>
            </a:p>
          </p:txBody>
        </p:sp>
        <p:sp>
          <p:nvSpPr>
            <p:cNvPr id="55341" name="Text Box 45"/>
            <p:cNvSpPr txBox="1">
              <a:spLocks noChangeArrowheads="1"/>
            </p:cNvSpPr>
            <p:nvPr/>
          </p:nvSpPr>
          <p:spPr bwMode="auto">
            <a:xfrm>
              <a:off x="672" y="3350"/>
              <a:ext cx="537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/>
                <a:t>Cơ quan tuần hoàn.</a:t>
              </a:r>
            </a:p>
          </p:txBody>
        </p:sp>
        <p:sp>
          <p:nvSpPr>
            <p:cNvPr id="55342" name="Rectangle 46"/>
            <p:cNvSpPr>
              <a:spLocks noChangeArrowheads="1"/>
            </p:cNvSpPr>
            <p:nvPr/>
          </p:nvSpPr>
          <p:spPr bwMode="auto">
            <a:xfrm>
              <a:off x="240" y="1248"/>
              <a:ext cx="384" cy="384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55343" name="Text Box 47"/>
            <p:cNvSpPr txBox="1">
              <a:spLocks noChangeArrowheads="1"/>
            </p:cNvSpPr>
            <p:nvPr/>
          </p:nvSpPr>
          <p:spPr bwMode="auto">
            <a:xfrm>
              <a:off x="672" y="2582"/>
              <a:ext cx="499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/>
                <a:t>Cơ quan sinh dục.</a:t>
              </a:r>
            </a:p>
          </p:txBody>
        </p:sp>
        <p:sp>
          <p:nvSpPr>
            <p:cNvPr id="55344" name="Rectangle 48"/>
            <p:cNvSpPr>
              <a:spLocks noChangeArrowheads="1"/>
            </p:cNvSpPr>
            <p:nvPr/>
          </p:nvSpPr>
          <p:spPr bwMode="auto">
            <a:xfrm>
              <a:off x="240" y="1968"/>
              <a:ext cx="384" cy="384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55345" name="Rectangle 49"/>
            <p:cNvSpPr>
              <a:spLocks noChangeArrowheads="1"/>
            </p:cNvSpPr>
            <p:nvPr/>
          </p:nvSpPr>
          <p:spPr bwMode="auto">
            <a:xfrm>
              <a:off x="240" y="2736"/>
              <a:ext cx="384" cy="384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55346" name="Rectangle 50"/>
            <p:cNvSpPr>
              <a:spLocks noChangeArrowheads="1"/>
            </p:cNvSpPr>
            <p:nvPr/>
          </p:nvSpPr>
          <p:spPr bwMode="auto">
            <a:xfrm>
              <a:off x="240" y="3456"/>
              <a:ext cx="384" cy="384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</p:grpSp>
      <p:sp>
        <p:nvSpPr>
          <p:cNvPr id="55347" name="Text Box 51"/>
          <p:cNvSpPr txBox="1">
            <a:spLocks noChangeArrowheads="1"/>
          </p:cNvSpPr>
          <p:nvPr/>
        </p:nvSpPr>
        <p:spPr bwMode="auto">
          <a:xfrm>
            <a:off x="228600" y="4114800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sym typeface="Wingdings 2" pitchFamily="18" charset="2"/>
              </a:rPr>
              <a:t></a:t>
            </a:r>
          </a:p>
        </p:txBody>
      </p:sp>
      <p:grpSp>
        <p:nvGrpSpPr>
          <p:cNvPr id="55348" name="Group 5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5349" name="Rectangle 53" descr="Water droplets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55350" name="Text Box 54"/>
            <p:cNvSpPr txBox="1">
              <a:spLocks noChangeArrowheads="1"/>
            </p:cNvSpPr>
            <p:nvPr/>
          </p:nvSpPr>
          <p:spPr bwMode="auto">
            <a:xfrm>
              <a:off x="0" y="96"/>
              <a:ext cx="576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i="1">
                  <a:solidFill>
                    <a:srgbClr val="A50021"/>
                  </a:solidFill>
                </a:rPr>
                <a:t>Cơ quan sinh dục nam có khả năng gì ?</a:t>
              </a:r>
            </a:p>
          </p:txBody>
        </p:sp>
        <p:sp>
          <p:nvSpPr>
            <p:cNvPr id="55351" name="Text Box 55"/>
            <p:cNvSpPr txBox="1">
              <a:spLocks noChangeArrowheads="1"/>
            </p:cNvSpPr>
            <p:nvPr/>
          </p:nvSpPr>
          <p:spPr bwMode="auto">
            <a:xfrm>
              <a:off x="768" y="1795"/>
              <a:ext cx="441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6600"/>
                  </a:solidFill>
                </a:rPr>
                <a:t>Tạo ra trứng.</a:t>
              </a:r>
            </a:p>
          </p:txBody>
        </p:sp>
        <p:sp>
          <p:nvSpPr>
            <p:cNvPr id="55352" name="Text Box 56"/>
            <p:cNvSpPr txBox="1">
              <a:spLocks noChangeArrowheads="1"/>
            </p:cNvSpPr>
            <p:nvPr/>
          </p:nvSpPr>
          <p:spPr bwMode="auto">
            <a:xfrm>
              <a:off x="764" y="2851"/>
              <a:ext cx="223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006600"/>
                  </a:solidFill>
                </a:rPr>
                <a:t>Tạo ra tinh trùng.</a:t>
              </a:r>
            </a:p>
          </p:txBody>
        </p:sp>
        <p:sp>
          <p:nvSpPr>
            <p:cNvPr id="55353" name="Rectangle 57"/>
            <p:cNvSpPr>
              <a:spLocks noChangeArrowheads="1"/>
            </p:cNvSpPr>
            <p:nvPr/>
          </p:nvSpPr>
          <p:spPr bwMode="auto">
            <a:xfrm>
              <a:off x="240" y="1968"/>
              <a:ext cx="432" cy="432"/>
            </a:xfrm>
            <a:prstGeom prst="rect">
              <a:avLst/>
            </a:prstGeom>
            <a:solidFill>
              <a:srgbClr val="CCFFCC"/>
            </a:solidFill>
            <a:ln w="5715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55354" name="Rectangle 58"/>
            <p:cNvSpPr>
              <a:spLocks noChangeArrowheads="1"/>
            </p:cNvSpPr>
            <p:nvPr/>
          </p:nvSpPr>
          <p:spPr bwMode="auto">
            <a:xfrm>
              <a:off x="240" y="3024"/>
              <a:ext cx="432" cy="432"/>
            </a:xfrm>
            <a:prstGeom prst="rect">
              <a:avLst/>
            </a:prstGeom>
            <a:solidFill>
              <a:srgbClr val="CCFFCC"/>
            </a:solidFill>
            <a:ln w="5715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</p:grpSp>
      <p:sp>
        <p:nvSpPr>
          <p:cNvPr id="55355" name="Text Box 59"/>
          <p:cNvSpPr txBox="1">
            <a:spLocks noChangeArrowheads="1"/>
          </p:cNvSpPr>
          <p:nvPr/>
        </p:nvSpPr>
        <p:spPr bwMode="auto">
          <a:xfrm>
            <a:off x="304800" y="4602163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sym typeface="Wingdings 2" pitchFamily="18" charset="2"/>
              </a:rPr>
              <a:t></a:t>
            </a:r>
          </a:p>
        </p:txBody>
      </p:sp>
      <p:grpSp>
        <p:nvGrpSpPr>
          <p:cNvPr id="55362" name="Group 6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5363" name="Rectangle 67" descr="Canvas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55364" name="Text Box 68"/>
            <p:cNvSpPr txBox="1">
              <a:spLocks noChangeArrowheads="1"/>
            </p:cNvSpPr>
            <p:nvPr/>
          </p:nvSpPr>
          <p:spPr bwMode="auto">
            <a:xfrm>
              <a:off x="0" y="624"/>
              <a:ext cx="576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i="1" dirty="0" err="1">
                  <a:solidFill>
                    <a:srgbClr val="A50021"/>
                  </a:solidFill>
                </a:rPr>
                <a:t>Cơ</a:t>
              </a:r>
              <a:r>
                <a:rPr lang="en-US" sz="3200" b="1" i="1" dirty="0">
                  <a:solidFill>
                    <a:srgbClr val="A50021"/>
                  </a:solidFill>
                </a:rPr>
                <a:t> </a:t>
              </a:r>
              <a:r>
                <a:rPr lang="en-US" sz="3200" b="1" i="1" dirty="0" err="1">
                  <a:solidFill>
                    <a:srgbClr val="A50021"/>
                  </a:solidFill>
                </a:rPr>
                <a:t>quan</a:t>
              </a:r>
              <a:r>
                <a:rPr lang="en-US" sz="3200" b="1" i="1" dirty="0">
                  <a:solidFill>
                    <a:srgbClr val="A50021"/>
                  </a:solidFill>
                </a:rPr>
                <a:t> </a:t>
              </a:r>
              <a:r>
                <a:rPr lang="en-US" sz="3200" b="1" i="1" dirty="0" err="1">
                  <a:solidFill>
                    <a:srgbClr val="A50021"/>
                  </a:solidFill>
                </a:rPr>
                <a:t>sinh</a:t>
              </a:r>
              <a:r>
                <a:rPr lang="en-US" sz="3200" b="1" i="1" dirty="0">
                  <a:solidFill>
                    <a:srgbClr val="A50021"/>
                  </a:solidFill>
                </a:rPr>
                <a:t> </a:t>
              </a:r>
              <a:r>
                <a:rPr lang="en-US" sz="3200" b="1" i="1" dirty="0" err="1">
                  <a:solidFill>
                    <a:srgbClr val="A50021"/>
                  </a:solidFill>
                </a:rPr>
                <a:t>dục</a:t>
              </a:r>
              <a:r>
                <a:rPr lang="en-US" sz="3200" b="1" i="1" dirty="0">
                  <a:solidFill>
                    <a:srgbClr val="A50021"/>
                  </a:solidFill>
                </a:rPr>
                <a:t> </a:t>
              </a:r>
              <a:r>
                <a:rPr lang="en-US" sz="3200" b="1" i="1" dirty="0" err="1">
                  <a:solidFill>
                    <a:srgbClr val="A50021"/>
                  </a:solidFill>
                </a:rPr>
                <a:t>nữ</a:t>
              </a:r>
              <a:r>
                <a:rPr lang="en-US" sz="3200" b="1" i="1" dirty="0">
                  <a:solidFill>
                    <a:srgbClr val="A50021"/>
                  </a:solidFill>
                </a:rPr>
                <a:t> </a:t>
              </a:r>
              <a:r>
                <a:rPr lang="en-US" sz="3200" b="1" i="1" dirty="0" err="1">
                  <a:solidFill>
                    <a:srgbClr val="A50021"/>
                  </a:solidFill>
                </a:rPr>
                <a:t>có</a:t>
              </a:r>
              <a:r>
                <a:rPr lang="en-US" sz="3200" b="1" i="1" dirty="0">
                  <a:solidFill>
                    <a:srgbClr val="A50021"/>
                  </a:solidFill>
                </a:rPr>
                <a:t> </a:t>
              </a:r>
              <a:r>
                <a:rPr lang="en-US" sz="3200" b="1" i="1" dirty="0" err="1">
                  <a:solidFill>
                    <a:srgbClr val="A50021"/>
                  </a:solidFill>
                </a:rPr>
                <a:t>khả</a:t>
              </a:r>
              <a:r>
                <a:rPr lang="en-US" sz="3200" b="1" i="1" dirty="0">
                  <a:solidFill>
                    <a:srgbClr val="A50021"/>
                  </a:solidFill>
                </a:rPr>
                <a:t> </a:t>
              </a:r>
              <a:r>
                <a:rPr lang="en-US" sz="3200" b="1" i="1" dirty="0" err="1">
                  <a:solidFill>
                    <a:srgbClr val="A50021"/>
                  </a:solidFill>
                </a:rPr>
                <a:t>năng</a:t>
              </a:r>
              <a:r>
                <a:rPr lang="en-US" sz="3200" b="1" i="1" dirty="0">
                  <a:solidFill>
                    <a:srgbClr val="A50021"/>
                  </a:solidFill>
                </a:rPr>
                <a:t> </a:t>
              </a:r>
              <a:r>
                <a:rPr lang="en-US" sz="3200" b="1" i="1" dirty="0" err="1">
                  <a:solidFill>
                    <a:srgbClr val="A50021"/>
                  </a:solidFill>
                </a:rPr>
                <a:t>gì</a:t>
              </a:r>
              <a:r>
                <a:rPr lang="en-US" sz="3200" b="1" i="1" dirty="0">
                  <a:solidFill>
                    <a:srgbClr val="A50021"/>
                  </a:solidFill>
                </a:rPr>
                <a:t> ?</a:t>
              </a:r>
            </a:p>
          </p:txBody>
        </p:sp>
        <p:sp>
          <p:nvSpPr>
            <p:cNvPr id="55365" name="Text Box 69"/>
            <p:cNvSpPr txBox="1">
              <a:spLocks noChangeArrowheads="1"/>
            </p:cNvSpPr>
            <p:nvPr/>
          </p:nvSpPr>
          <p:spPr bwMode="auto">
            <a:xfrm>
              <a:off x="768" y="1795"/>
              <a:ext cx="441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99"/>
                  </a:solidFill>
                </a:rPr>
                <a:t>Tạo ra trứng.</a:t>
              </a:r>
            </a:p>
          </p:txBody>
        </p:sp>
        <p:sp>
          <p:nvSpPr>
            <p:cNvPr id="55366" name="Text Box 70"/>
            <p:cNvSpPr txBox="1">
              <a:spLocks noChangeArrowheads="1"/>
            </p:cNvSpPr>
            <p:nvPr/>
          </p:nvSpPr>
          <p:spPr bwMode="auto">
            <a:xfrm>
              <a:off x="764" y="2851"/>
              <a:ext cx="223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000099"/>
                  </a:solidFill>
                </a:rPr>
                <a:t>Tạo ra tinh trùng.</a:t>
              </a:r>
            </a:p>
          </p:txBody>
        </p:sp>
        <p:sp>
          <p:nvSpPr>
            <p:cNvPr id="55367" name="Rectangle 71"/>
            <p:cNvSpPr>
              <a:spLocks noChangeArrowheads="1"/>
            </p:cNvSpPr>
            <p:nvPr/>
          </p:nvSpPr>
          <p:spPr bwMode="auto">
            <a:xfrm>
              <a:off x="240" y="1728"/>
              <a:ext cx="432" cy="432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55368" name="Rectangle 72"/>
            <p:cNvSpPr>
              <a:spLocks noChangeArrowheads="1"/>
            </p:cNvSpPr>
            <p:nvPr/>
          </p:nvSpPr>
          <p:spPr bwMode="auto">
            <a:xfrm>
              <a:off x="240" y="2736"/>
              <a:ext cx="432" cy="432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</p:grpSp>
      <p:sp>
        <p:nvSpPr>
          <p:cNvPr id="55369" name="Text Box 73"/>
          <p:cNvSpPr txBox="1">
            <a:spLocks noChangeArrowheads="1"/>
          </p:cNvSpPr>
          <p:nvPr/>
        </p:nvSpPr>
        <p:spPr bwMode="auto">
          <a:xfrm>
            <a:off x="304800" y="2925763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6600"/>
                </a:solidFill>
                <a:sym typeface="Wingdings 2" pitchFamily="18" charset="2"/>
              </a:rPr>
              <a:t>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5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553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553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5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5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1"/>
      <p:bldP spid="55306" grpId="0"/>
      <p:bldP spid="55347" grpId="0"/>
      <p:bldP spid="55355" grpId="0"/>
      <p:bldP spid="553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6" name="Rectangle 96"/>
          <p:cNvSpPr>
            <a:spLocks noChangeArrowheads="1"/>
          </p:cNvSpPr>
          <p:nvPr/>
        </p:nvSpPr>
        <p:spPr bwMode="auto">
          <a:xfrm>
            <a:off x="-1524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solidFill>
                <a:srgbClr val="003399"/>
              </a:solidFill>
            </a:endParaRPr>
          </a:p>
        </p:txBody>
      </p:sp>
      <p:grpSp>
        <p:nvGrpSpPr>
          <p:cNvPr id="61538" name="Group 98"/>
          <p:cNvGrpSpPr>
            <a:grpSpLocks/>
          </p:cNvGrpSpPr>
          <p:nvPr/>
        </p:nvGrpSpPr>
        <p:grpSpPr bwMode="auto">
          <a:xfrm>
            <a:off x="228600" y="609600"/>
            <a:ext cx="9144000" cy="4914900"/>
            <a:chOff x="144" y="402"/>
            <a:chExt cx="5760" cy="3096"/>
          </a:xfrm>
        </p:grpSpPr>
        <p:grpSp>
          <p:nvGrpSpPr>
            <p:cNvPr id="61537" name="Group 97"/>
            <p:cNvGrpSpPr>
              <a:grpSpLocks/>
            </p:cNvGrpSpPr>
            <p:nvPr/>
          </p:nvGrpSpPr>
          <p:grpSpPr bwMode="auto">
            <a:xfrm>
              <a:off x="144" y="402"/>
              <a:ext cx="5760" cy="2454"/>
              <a:chOff x="144" y="402"/>
              <a:chExt cx="5760" cy="2454"/>
            </a:xfrm>
          </p:grpSpPr>
          <p:sp>
            <p:nvSpPr>
              <p:cNvPr id="61453" name="Text Box 13"/>
              <p:cNvSpPr txBox="1">
                <a:spLocks noChangeArrowheads="1"/>
              </p:cNvSpPr>
              <p:nvPr/>
            </p:nvSpPr>
            <p:spPr bwMode="auto">
              <a:xfrm>
                <a:off x="144" y="402"/>
                <a:ext cx="5760" cy="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i="1">
                    <a:solidFill>
                      <a:srgbClr val="800000"/>
                    </a:solidFill>
                  </a:rPr>
                  <a:t>           *Cơ thể chúng ta được hình thành từ sự kết hợp giữa trứng của mẹ và tinh trùng của bố.</a:t>
                </a:r>
              </a:p>
            </p:txBody>
          </p:sp>
          <p:sp>
            <p:nvSpPr>
              <p:cNvPr id="61454" name="Text Box 14"/>
              <p:cNvSpPr txBox="1">
                <a:spLocks noChangeArrowheads="1"/>
              </p:cNvSpPr>
              <p:nvPr/>
            </p:nvSpPr>
            <p:spPr bwMode="auto">
              <a:xfrm>
                <a:off x="144" y="2255"/>
                <a:ext cx="5760" cy="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i="1" dirty="0">
                    <a:solidFill>
                      <a:srgbClr val="800000"/>
                    </a:solidFill>
                  </a:rPr>
                  <a:t>*</a:t>
                </a:r>
                <a:r>
                  <a:rPr lang="en-US" sz="2800" b="1" i="1" dirty="0" err="1">
                    <a:solidFill>
                      <a:srgbClr val="800000"/>
                    </a:solidFill>
                  </a:rPr>
                  <a:t>Quá</a:t>
                </a:r>
                <a:r>
                  <a:rPr lang="en-US" sz="2800" b="1" i="1" dirty="0">
                    <a:solidFill>
                      <a:srgbClr val="800000"/>
                    </a:solidFill>
                  </a:rPr>
                  <a:t> </a:t>
                </a:r>
                <a:r>
                  <a:rPr lang="en-US" sz="2800" b="1" i="1" dirty="0" err="1">
                    <a:solidFill>
                      <a:srgbClr val="800000"/>
                    </a:solidFill>
                  </a:rPr>
                  <a:t>trình</a:t>
                </a:r>
                <a:r>
                  <a:rPr lang="en-US" sz="2800" b="1" i="1" dirty="0">
                    <a:solidFill>
                      <a:srgbClr val="800000"/>
                    </a:solidFill>
                  </a:rPr>
                  <a:t> </a:t>
                </a:r>
                <a:r>
                  <a:rPr lang="en-US" sz="2800" b="1" i="1" dirty="0" err="1">
                    <a:solidFill>
                      <a:srgbClr val="800000"/>
                    </a:solidFill>
                  </a:rPr>
                  <a:t>tinh</a:t>
                </a:r>
                <a:r>
                  <a:rPr lang="en-US" sz="2800" b="1" i="1" dirty="0">
                    <a:solidFill>
                      <a:srgbClr val="800000"/>
                    </a:solidFill>
                  </a:rPr>
                  <a:t> </a:t>
                </a:r>
                <a:r>
                  <a:rPr lang="en-US" sz="2800" b="1" i="1" dirty="0" err="1">
                    <a:solidFill>
                      <a:srgbClr val="800000"/>
                    </a:solidFill>
                  </a:rPr>
                  <a:t>trùng</a:t>
                </a:r>
                <a:r>
                  <a:rPr lang="en-US" sz="2800" b="1" i="1" dirty="0">
                    <a:solidFill>
                      <a:srgbClr val="800000"/>
                    </a:solidFill>
                  </a:rPr>
                  <a:t> </a:t>
                </a:r>
                <a:r>
                  <a:rPr lang="en-US" sz="2800" b="1" i="1" dirty="0" err="1">
                    <a:solidFill>
                      <a:srgbClr val="800000"/>
                    </a:solidFill>
                  </a:rPr>
                  <a:t>kết</a:t>
                </a:r>
                <a:r>
                  <a:rPr lang="en-US" sz="2800" b="1" i="1" dirty="0">
                    <a:solidFill>
                      <a:srgbClr val="800000"/>
                    </a:solidFill>
                  </a:rPr>
                  <a:t> </a:t>
                </a:r>
                <a:r>
                  <a:rPr lang="en-US" sz="2800" b="1" i="1" dirty="0" err="1">
                    <a:solidFill>
                      <a:srgbClr val="800000"/>
                    </a:solidFill>
                  </a:rPr>
                  <a:t>hợp</a:t>
                </a:r>
                <a:r>
                  <a:rPr lang="en-US" sz="2800" b="1" i="1" dirty="0">
                    <a:solidFill>
                      <a:srgbClr val="800000"/>
                    </a:solidFill>
                  </a:rPr>
                  <a:t> </a:t>
                </a:r>
                <a:r>
                  <a:rPr lang="en-US" sz="2800" b="1" i="1" dirty="0" err="1">
                    <a:solidFill>
                      <a:srgbClr val="800000"/>
                    </a:solidFill>
                  </a:rPr>
                  <a:t>với</a:t>
                </a:r>
                <a:r>
                  <a:rPr lang="en-US" sz="2800" b="1" i="1" dirty="0">
                    <a:solidFill>
                      <a:srgbClr val="800000"/>
                    </a:solidFill>
                  </a:rPr>
                  <a:t> </a:t>
                </a:r>
                <a:r>
                  <a:rPr lang="en-US" sz="2800" b="1" i="1" dirty="0" err="1">
                    <a:solidFill>
                      <a:srgbClr val="800000"/>
                    </a:solidFill>
                  </a:rPr>
                  <a:t>trứng</a:t>
                </a:r>
                <a:r>
                  <a:rPr lang="en-US" sz="2800" b="1" i="1" dirty="0">
                    <a:solidFill>
                      <a:srgbClr val="800000"/>
                    </a:solidFill>
                  </a:rPr>
                  <a:t> </a:t>
                </a:r>
                <a:r>
                  <a:rPr lang="en-US" sz="2800" b="1" i="1" dirty="0" err="1">
                    <a:solidFill>
                      <a:srgbClr val="800000"/>
                    </a:solidFill>
                  </a:rPr>
                  <a:t>được</a:t>
                </a:r>
                <a:r>
                  <a:rPr lang="en-US" sz="2800" b="1" i="1" dirty="0">
                    <a:solidFill>
                      <a:srgbClr val="800000"/>
                    </a:solidFill>
                  </a:rPr>
                  <a:t> </a:t>
                </a:r>
                <a:r>
                  <a:rPr lang="en-US" sz="2800" b="1" i="1" dirty="0" err="1">
                    <a:solidFill>
                      <a:srgbClr val="800000"/>
                    </a:solidFill>
                  </a:rPr>
                  <a:t>gọi</a:t>
                </a:r>
                <a:r>
                  <a:rPr lang="en-US" sz="2800" b="1" i="1" dirty="0">
                    <a:solidFill>
                      <a:srgbClr val="800000"/>
                    </a:solidFill>
                  </a:rPr>
                  <a:t> </a:t>
                </a:r>
                <a:r>
                  <a:rPr lang="en-US" sz="2800" b="1" i="1" dirty="0" err="1">
                    <a:solidFill>
                      <a:srgbClr val="800000"/>
                    </a:solidFill>
                  </a:rPr>
                  <a:t>là</a:t>
                </a:r>
                <a:r>
                  <a:rPr lang="en-US" sz="2800" b="1" i="1" dirty="0">
                    <a:solidFill>
                      <a:srgbClr val="800000"/>
                    </a:solidFill>
                  </a:rPr>
                  <a:t> </a:t>
                </a:r>
                <a:r>
                  <a:rPr lang="en-US" sz="2800" b="1" i="1" dirty="0" err="1">
                    <a:solidFill>
                      <a:srgbClr val="800000"/>
                    </a:solidFill>
                  </a:rPr>
                  <a:t>sự</a:t>
                </a:r>
                <a:r>
                  <a:rPr lang="en-US" sz="2800" b="1" i="1" dirty="0">
                    <a:solidFill>
                      <a:srgbClr val="800000"/>
                    </a:solidFill>
                  </a:rPr>
                  <a:t> </a:t>
                </a:r>
                <a:r>
                  <a:rPr lang="en-US" sz="2800" b="1" i="1" dirty="0" err="1">
                    <a:solidFill>
                      <a:srgbClr val="800000"/>
                    </a:solidFill>
                  </a:rPr>
                  <a:t>thụ</a:t>
                </a:r>
                <a:r>
                  <a:rPr lang="en-US" sz="2800" b="1" i="1" dirty="0">
                    <a:solidFill>
                      <a:srgbClr val="800000"/>
                    </a:solidFill>
                  </a:rPr>
                  <a:t> </a:t>
                </a:r>
                <a:r>
                  <a:rPr lang="en-US" sz="2800" b="1" i="1" dirty="0" err="1">
                    <a:solidFill>
                      <a:srgbClr val="800000"/>
                    </a:solidFill>
                  </a:rPr>
                  <a:t>tinh</a:t>
                </a:r>
                <a:r>
                  <a:rPr lang="en-US" sz="2800" b="1" i="1" dirty="0">
                    <a:solidFill>
                      <a:srgbClr val="800000"/>
                    </a:solidFill>
                  </a:rPr>
                  <a:t>.</a:t>
                </a:r>
              </a:p>
            </p:txBody>
          </p:sp>
        </p:grpSp>
        <p:sp>
          <p:nvSpPr>
            <p:cNvPr id="61455" name="Text Box 15"/>
            <p:cNvSpPr txBox="1">
              <a:spLocks noChangeArrowheads="1"/>
            </p:cNvSpPr>
            <p:nvPr/>
          </p:nvSpPr>
          <p:spPr bwMode="auto">
            <a:xfrm>
              <a:off x="144" y="3168"/>
              <a:ext cx="576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800000"/>
                  </a:solidFill>
                </a:rPr>
                <a:t>        Trứng đã được thụ tinh gọi là hợp tử.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 descr="Diagonal brick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diagBrick">
            <a:fgClr>
              <a:srgbClr val="FFCCCC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752600" y="501650"/>
            <a:ext cx="5867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 i="1" u="sng">
                <a:solidFill>
                  <a:srgbClr val="000099"/>
                </a:solidFill>
              </a:rPr>
              <a:t>Hoạt động 2: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0" y="1935163"/>
            <a:ext cx="91440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50021"/>
                </a:solidFill>
              </a:rPr>
              <a:t>Quan sát và trả lời </a:t>
            </a:r>
          </a:p>
        </p:txBody>
      </p:sp>
      <p:grpSp>
        <p:nvGrpSpPr>
          <p:cNvPr id="75781" name="Group 5"/>
          <p:cNvGrpSpPr>
            <a:grpSpLocks/>
          </p:cNvGrpSpPr>
          <p:nvPr/>
        </p:nvGrpSpPr>
        <p:grpSpPr bwMode="auto">
          <a:xfrm>
            <a:off x="2819400" y="3581400"/>
            <a:ext cx="2895600" cy="2957513"/>
            <a:chOff x="1728" y="2304"/>
            <a:chExt cx="1824" cy="1863"/>
          </a:xfrm>
        </p:grpSpPr>
        <p:sp>
          <p:nvSpPr>
            <p:cNvPr id="75782" name="Rectangle 6"/>
            <p:cNvSpPr>
              <a:spLocks noChangeArrowheads="1"/>
            </p:cNvSpPr>
            <p:nvPr/>
          </p:nvSpPr>
          <p:spPr bwMode="auto">
            <a:xfrm>
              <a:off x="1872" y="2304"/>
              <a:ext cx="1680" cy="182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3" name="Text Box 7"/>
            <p:cNvSpPr txBox="1">
              <a:spLocks noChangeArrowheads="1"/>
            </p:cNvSpPr>
            <p:nvPr/>
          </p:nvSpPr>
          <p:spPr bwMode="auto">
            <a:xfrm rot="-22795527">
              <a:off x="1728" y="2669"/>
              <a:ext cx="960" cy="1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0" b="1">
                  <a:solidFill>
                    <a:srgbClr val="CC0000"/>
                  </a:solidFill>
                  <a:sym typeface="Wingdings" pitchFamily="2" charset="2"/>
                </a:rPr>
                <a:t></a:t>
              </a:r>
            </a:p>
          </p:txBody>
        </p:sp>
        <p:sp>
          <p:nvSpPr>
            <p:cNvPr id="75784" name="Oval 8"/>
            <p:cNvSpPr>
              <a:spLocks noChangeArrowheads="1"/>
            </p:cNvSpPr>
            <p:nvPr/>
          </p:nvSpPr>
          <p:spPr bwMode="auto">
            <a:xfrm rot="980687">
              <a:off x="2592" y="2434"/>
              <a:ext cx="480" cy="49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5" name="Rectangle 9"/>
            <p:cNvSpPr>
              <a:spLocks noChangeArrowheads="1"/>
            </p:cNvSpPr>
            <p:nvPr/>
          </p:nvSpPr>
          <p:spPr bwMode="auto">
            <a:xfrm rot="2113394">
              <a:off x="2544" y="2832"/>
              <a:ext cx="240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757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757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Rectangle 44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4" name="Group 282"/>
          <p:cNvGrpSpPr>
            <a:grpSpLocks/>
          </p:cNvGrpSpPr>
          <p:nvPr/>
        </p:nvGrpSpPr>
        <p:grpSpPr bwMode="auto">
          <a:xfrm>
            <a:off x="533400" y="228600"/>
            <a:ext cx="2133600" cy="2057400"/>
            <a:chOff x="336" y="144"/>
            <a:chExt cx="1680" cy="1632"/>
          </a:xfrm>
        </p:grpSpPr>
        <p:sp>
          <p:nvSpPr>
            <p:cNvPr id="3328" name="Rectangle 256"/>
            <p:cNvSpPr>
              <a:spLocks noChangeArrowheads="1"/>
            </p:cNvSpPr>
            <p:nvPr/>
          </p:nvSpPr>
          <p:spPr bwMode="auto">
            <a:xfrm>
              <a:off x="349" y="144"/>
              <a:ext cx="1667" cy="1632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7" name="Oval 135"/>
            <p:cNvSpPr>
              <a:spLocks noChangeArrowheads="1"/>
            </p:cNvSpPr>
            <p:nvPr/>
          </p:nvSpPr>
          <p:spPr bwMode="auto">
            <a:xfrm>
              <a:off x="757" y="579"/>
              <a:ext cx="762" cy="749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8" name="Oval 136"/>
            <p:cNvSpPr>
              <a:spLocks noChangeArrowheads="1"/>
            </p:cNvSpPr>
            <p:nvPr/>
          </p:nvSpPr>
          <p:spPr bwMode="auto">
            <a:xfrm>
              <a:off x="1124" y="1069"/>
              <a:ext cx="158" cy="12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20" name="Group 148"/>
            <p:cNvGrpSpPr>
              <a:grpSpLocks/>
            </p:cNvGrpSpPr>
            <p:nvPr/>
          </p:nvGrpSpPr>
          <p:grpSpPr bwMode="auto">
            <a:xfrm>
              <a:off x="1531" y="878"/>
              <a:ext cx="382" cy="68"/>
              <a:chOff x="3888" y="624"/>
              <a:chExt cx="1392" cy="240"/>
            </a:xfrm>
          </p:grpSpPr>
          <p:sp>
            <p:nvSpPr>
              <p:cNvPr id="3216" name="Freeform 144"/>
              <p:cNvSpPr>
                <a:spLocks/>
              </p:cNvSpPr>
              <p:nvPr/>
            </p:nvSpPr>
            <p:spPr bwMode="auto">
              <a:xfrm>
                <a:off x="4272" y="720"/>
                <a:ext cx="100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48"/>
                  </a:cxn>
                  <a:cxn ang="0">
                    <a:pos x="192" y="0"/>
                  </a:cxn>
                  <a:cxn ang="0">
                    <a:pos x="288" y="48"/>
                  </a:cxn>
                </a:cxnLst>
                <a:rect l="0" t="0" r="r" b="b"/>
                <a:pathLst>
                  <a:path w="288" h="48">
                    <a:moveTo>
                      <a:pt x="0" y="0"/>
                    </a:moveTo>
                    <a:cubicBezTo>
                      <a:pt x="32" y="24"/>
                      <a:pt x="64" y="48"/>
                      <a:pt x="96" y="48"/>
                    </a:cubicBezTo>
                    <a:cubicBezTo>
                      <a:pt x="128" y="48"/>
                      <a:pt x="160" y="0"/>
                      <a:pt x="192" y="0"/>
                    </a:cubicBezTo>
                    <a:cubicBezTo>
                      <a:pt x="224" y="0"/>
                      <a:pt x="272" y="40"/>
                      <a:pt x="288" y="48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" name="Oval 145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43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21" name="Group 149"/>
            <p:cNvGrpSpPr>
              <a:grpSpLocks/>
            </p:cNvGrpSpPr>
            <p:nvPr/>
          </p:nvGrpSpPr>
          <p:grpSpPr bwMode="auto">
            <a:xfrm rot="-1530248">
              <a:off x="1466" y="524"/>
              <a:ext cx="381" cy="68"/>
              <a:chOff x="3888" y="624"/>
              <a:chExt cx="1392" cy="240"/>
            </a:xfrm>
          </p:grpSpPr>
          <p:sp>
            <p:nvSpPr>
              <p:cNvPr id="3222" name="Freeform 150"/>
              <p:cNvSpPr>
                <a:spLocks/>
              </p:cNvSpPr>
              <p:nvPr/>
            </p:nvSpPr>
            <p:spPr bwMode="auto">
              <a:xfrm>
                <a:off x="4272" y="720"/>
                <a:ext cx="100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48"/>
                  </a:cxn>
                  <a:cxn ang="0">
                    <a:pos x="192" y="0"/>
                  </a:cxn>
                  <a:cxn ang="0">
                    <a:pos x="288" y="48"/>
                  </a:cxn>
                </a:cxnLst>
                <a:rect l="0" t="0" r="r" b="b"/>
                <a:pathLst>
                  <a:path w="288" h="48">
                    <a:moveTo>
                      <a:pt x="0" y="0"/>
                    </a:moveTo>
                    <a:cubicBezTo>
                      <a:pt x="32" y="24"/>
                      <a:pt x="64" y="48"/>
                      <a:pt x="96" y="48"/>
                    </a:cubicBezTo>
                    <a:cubicBezTo>
                      <a:pt x="128" y="48"/>
                      <a:pt x="160" y="0"/>
                      <a:pt x="192" y="0"/>
                    </a:cubicBezTo>
                    <a:cubicBezTo>
                      <a:pt x="224" y="0"/>
                      <a:pt x="272" y="40"/>
                      <a:pt x="288" y="48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" name="Oval 151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43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26" name="Group 154"/>
            <p:cNvGrpSpPr>
              <a:grpSpLocks/>
            </p:cNvGrpSpPr>
            <p:nvPr/>
          </p:nvGrpSpPr>
          <p:grpSpPr bwMode="auto">
            <a:xfrm>
              <a:off x="494" y="565"/>
              <a:ext cx="289" cy="68"/>
              <a:chOff x="336" y="1008"/>
              <a:chExt cx="1152" cy="240"/>
            </a:xfrm>
          </p:grpSpPr>
          <p:sp>
            <p:nvSpPr>
              <p:cNvPr id="3224" name="Freeform 152"/>
              <p:cNvSpPr>
                <a:spLocks/>
              </p:cNvSpPr>
              <p:nvPr/>
            </p:nvSpPr>
            <p:spPr bwMode="auto">
              <a:xfrm>
                <a:off x="336" y="1104"/>
                <a:ext cx="864" cy="10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2" y="96"/>
                  </a:cxn>
                  <a:cxn ang="0">
                    <a:pos x="384" y="144"/>
                  </a:cxn>
                  <a:cxn ang="0">
                    <a:pos x="528" y="48"/>
                  </a:cxn>
                  <a:cxn ang="0">
                    <a:pos x="720" y="96"/>
                  </a:cxn>
                  <a:cxn ang="0">
                    <a:pos x="864" y="0"/>
                  </a:cxn>
                </a:cxnLst>
                <a:rect l="0" t="0" r="r" b="b"/>
                <a:pathLst>
                  <a:path w="864" h="152">
                    <a:moveTo>
                      <a:pt x="0" y="144"/>
                    </a:moveTo>
                    <a:cubicBezTo>
                      <a:pt x="64" y="120"/>
                      <a:pt x="128" y="96"/>
                      <a:pt x="192" y="96"/>
                    </a:cubicBezTo>
                    <a:cubicBezTo>
                      <a:pt x="256" y="96"/>
                      <a:pt x="328" y="152"/>
                      <a:pt x="384" y="144"/>
                    </a:cubicBezTo>
                    <a:cubicBezTo>
                      <a:pt x="440" y="136"/>
                      <a:pt x="472" y="56"/>
                      <a:pt x="528" y="48"/>
                    </a:cubicBezTo>
                    <a:cubicBezTo>
                      <a:pt x="584" y="40"/>
                      <a:pt x="664" y="104"/>
                      <a:pt x="720" y="96"/>
                    </a:cubicBezTo>
                    <a:cubicBezTo>
                      <a:pt x="776" y="88"/>
                      <a:pt x="840" y="16"/>
                      <a:pt x="864" y="0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" name="Oval 153"/>
              <p:cNvSpPr>
                <a:spLocks noChangeArrowheads="1"/>
              </p:cNvSpPr>
              <p:nvPr/>
            </p:nvSpPr>
            <p:spPr bwMode="auto">
              <a:xfrm>
                <a:off x="1104" y="1008"/>
                <a:ext cx="384" cy="240"/>
              </a:xfrm>
              <a:prstGeom prst="ellipse">
                <a:avLst/>
              </a:pr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27" name="Group 155"/>
            <p:cNvGrpSpPr>
              <a:grpSpLocks/>
            </p:cNvGrpSpPr>
            <p:nvPr/>
          </p:nvGrpSpPr>
          <p:grpSpPr bwMode="auto">
            <a:xfrm>
              <a:off x="1545" y="974"/>
              <a:ext cx="381" cy="68"/>
              <a:chOff x="3888" y="624"/>
              <a:chExt cx="1392" cy="240"/>
            </a:xfrm>
          </p:grpSpPr>
          <p:sp>
            <p:nvSpPr>
              <p:cNvPr id="3228" name="Freeform 156"/>
              <p:cNvSpPr>
                <a:spLocks/>
              </p:cNvSpPr>
              <p:nvPr/>
            </p:nvSpPr>
            <p:spPr bwMode="auto">
              <a:xfrm>
                <a:off x="4272" y="720"/>
                <a:ext cx="100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48"/>
                  </a:cxn>
                  <a:cxn ang="0">
                    <a:pos x="192" y="0"/>
                  </a:cxn>
                  <a:cxn ang="0">
                    <a:pos x="288" y="48"/>
                  </a:cxn>
                </a:cxnLst>
                <a:rect l="0" t="0" r="r" b="b"/>
                <a:pathLst>
                  <a:path w="288" h="48">
                    <a:moveTo>
                      <a:pt x="0" y="0"/>
                    </a:moveTo>
                    <a:cubicBezTo>
                      <a:pt x="32" y="24"/>
                      <a:pt x="64" y="48"/>
                      <a:pt x="96" y="48"/>
                    </a:cubicBezTo>
                    <a:cubicBezTo>
                      <a:pt x="128" y="48"/>
                      <a:pt x="160" y="0"/>
                      <a:pt x="192" y="0"/>
                    </a:cubicBezTo>
                    <a:cubicBezTo>
                      <a:pt x="224" y="0"/>
                      <a:pt x="272" y="40"/>
                      <a:pt x="288" y="48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" name="Oval 157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43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33" name="Group 161"/>
            <p:cNvGrpSpPr>
              <a:grpSpLocks/>
            </p:cNvGrpSpPr>
            <p:nvPr/>
          </p:nvGrpSpPr>
          <p:grpSpPr bwMode="auto">
            <a:xfrm>
              <a:off x="1505" y="687"/>
              <a:ext cx="289" cy="68"/>
              <a:chOff x="4224" y="1343"/>
              <a:chExt cx="1056" cy="240"/>
            </a:xfrm>
          </p:grpSpPr>
          <p:sp>
            <p:nvSpPr>
              <p:cNvPr id="3231" name="Freeform 159"/>
              <p:cNvSpPr>
                <a:spLocks/>
              </p:cNvSpPr>
              <p:nvPr/>
            </p:nvSpPr>
            <p:spPr bwMode="auto">
              <a:xfrm rot="10800000">
                <a:off x="4488" y="1383"/>
                <a:ext cx="792" cy="10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2" y="96"/>
                  </a:cxn>
                  <a:cxn ang="0">
                    <a:pos x="384" y="144"/>
                  </a:cxn>
                  <a:cxn ang="0">
                    <a:pos x="528" y="48"/>
                  </a:cxn>
                  <a:cxn ang="0">
                    <a:pos x="720" y="96"/>
                  </a:cxn>
                  <a:cxn ang="0">
                    <a:pos x="864" y="0"/>
                  </a:cxn>
                </a:cxnLst>
                <a:rect l="0" t="0" r="r" b="b"/>
                <a:pathLst>
                  <a:path w="864" h="152">
                    <a:moveTo>
                      <a:pt x="0" y="144"/>
                    </a:moveTo>
                    <a:cubicBezTo>
                      <a:pt x="64" y="120"/>
                      <a:pt x="128" y="96"/>
                      <a:pt x="192" y="96"/>
                    </a:cubicBezTo>
                    <a:cubicBezTo>
                      <a:pt x="256" y="96"/>
                      <a:pt x="328" y="152"/>
                      <a:pt x="384" y="144"/>
                    </a:cubicBezTo>
                    <a:cubicBezTo>
                      <a:pt x="440" y="136"/>
                      <a:pt x="472" y="56"/>
                      <a:pt x="528" y="48"/>
                    </a:cubicBezTo>
                    <a:cubicBezTo>
                      <a:pt x="584" y="40"/>
                      <a:pt x="664" y="104"/>
                      <a:pt x="720" y="96"/>
                    </a:cubicBezTo>
                    <a:cubicBezTo>
                      <a:pt x="776" y="88"/>
                      <a:pt x="840" y="16"/>
                      <a:pt x="864" y="0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" name="Oval 160"/>
              <p:cNvSpPr>
                <a:spLocks noChangeArrowheads="1"/>
              </p:cNvSpPr>
              <p:nvPr/>
            </p:nvSpPr>
            <p:spPr bwMode="auto">
              <a:xfrm rot="10800000">
                <a:off x="4224" y="1343"/>
                <a:ext cx="35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34" name="Group 162"/>
            <p:cNvGrpSpPr>
              <a:grpSpLocks/>
            </p:cNvGrpSpPr>
            <p:nvPr/>
          </p:nvGrpSpPr>
          <p:grpSpPr bwMode="auto">
            <a:xfrm>
              <a:off x="1676" y="823"/>
              <a:ext cx="289" cy="69"/>
              <a:chOff x="4224" y="1343"/>
              <a:chExt cx="1056" cy="240"/>
            </a:xfrm>
          </p:grpSpPr>
          <p:sp>
            <p:nvSpPr>
              <p:cNvPr id="3235" name="Freeform 163"/>
              <p:cNvSpPr>
                <a:spLocks/>
              </p:cNvSpPr>
              <p:nvPr/>
            </p:nvSpPr>
            <p:spPr bwMode="auto">
              <a:xfrm rot="10800000">
                <a:off x="4488" y="1383"/>
                <a:ext cx="792" cy="10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2" y="96"/>
                  </a:cxn>
                  <a:cxn ang="0">
                    <a:pos x="384" y="144"/>
                  </a:cxn>
                  <a:cxn ang="0">
                    <a:pos x="528" y="48"/>
                  </a:cxn>
                  <a:cxn ang="0">
                    <a:pos x="720" y="96"/>
                  </a:cxn>
                  <a:cxn ang="0">
                    <a:pos x="864" y="0"/>
                  </a:cxn>
                </a:cxnLst>
                <a:rect l="0" t="0" r="r" b="b"/>
                <a:pathLst>
                  <a:path w="864" h="152">
                    <a:moveTo>
                      <a:pt x="0" y="144"/>
                    </a:moveTo>
                    <a:cubicBezTo>
                      <a:pt x="64" y="120"/>
                      <a:pt x="128" y="96"/>
                      <a:pt x="192" y="96"/>
                    </a:cubicBezTo>
                    <a:cubicBezTo>
                      <a:pt x="256" y="96"/>
                      <a:pt x="328" y="152"/>
                      <a:pt x="384" y="144"/>
                    </a:cubicBezTo>
                    <a:cubicBezTo>
                      <a:pt x="440" y="136"/>
                      <a:pt x="472" y="56"/>
                      <a:pt x="528" y="48"/>
                    </a:cubicBezTo>
                    <a:cubicBezTo>
                      <a:pt x="584" y="40"/>
                      <a:pt x="664" y="104"/>
                      <a:pt x="720" y="96"/>
                    </a:cubicBezTo>
                    <a:cubicBezTo>
                      <a:pt x="776" y="88"/>
                      <a:pt x="840" y="16"/>
                      <a:pt x="864" y="0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" name="Oval 164"/>
              <p:cNvSpPr>
                <a:spLocks noChangeArrowheads="1"/>
              </p:cNvSpPr>
              <p:nvPr/>
            </p:nvSpPr>
            <p:spPr bwMode="auto">
              <a:xfrm rot="10800000">
                <a:off x="4224" y="1343"/>
                <a:ext cx="35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37" name="Group 165"/>
            <p:cNvGrpSpPr>
              <a:grpSpLocks/>
            </p:cNvGrpSpPr>
            <p:nvPr/>
          </p:nvGrpSpPr>
          <p:grpSpPr bwMode="auto">
            <a:xfrm rot="-628454">
              <a:off x="1531" y="742"/>
              <a:ext cx="382" cy="68"/>
              <a:chOff x="3888" y="624"/>
              <a:chExt cx="1392" cy="240"/>
            </a:xfrm>
          </p:grpSpPr>
          <p:sp>
            <p:nvSpPr>
              <p:cNvPr id="3238" name="Freeform 166"/>
              <p:cNvSpPr>
                <a:spLocks/>
              </p:cNvSpPr>
              <p:nvPr/>
            </p:nvSpPr>
            <p:spPr bwMode="auto">
              <a:xfrm>
                <a:off x="4272" y="720"/>
                <a:ext cx="100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48"/>
                  </a:cxn>
                  <a:cxn ang="0">
                    <a:pos x="192" y="0"/>
                  </a:cxn>
                  <a:cxn ang="0">
                    <a:pos x="288" y="48"/>
                  </a:cxn>
                </a:cxnLst>
                <a:rect l="0" t="0" r="r" b="b"/>
                <a:pathLst>
                  <a:path w="288" h="48">
                    <a:moveTo>
                      <a:pt x="0" y="0"/>
                    </a:moveTo>
                    <a:cubicBezTo>
                      <a:pt x="32" y="24"/>
                      <a:pt x="64" y="48"/>
                      <a:pt x="96" y="48"/>
                    </a:cubicBezTo>
                    <a:cubicBezTo>
                      <a:pt x="128" y="48"/>
                      <a:pt x="160" y="0"/>
                      <a:pt x="192" y="0"/>
                    </a:cubicBezTo>
                    <a:cubicBezTo>
                      <a:pt x="224" y="0"/>
                      <a:pt x="272" y="40"/>
                      <a:pt x="288" y="48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9" name="Oval 167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43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40" name="Group 168"/>
            <p:cNvGrpSpPr>
              <a:grpSpLocks/>
            </p:cNvGrpSpPr>
            <p:nvPr/>
          </p:nvGrpSpPr>
          <p:grpSpPr bwMode="auto">
            <a:xfrm rot="1160089">
              <a:off x="1558" y="1110"/>
              <a:ext cx="289" cy="68"/>
              <a:chOff x="4224" y="1343"/>
              <a:chExt cx="1056" cy="240"/>
            </a:xfrm>
          </p:grpSpPr>
          <p:sp>
            <p:nvSpPr>
              <p:cNvPr id="3241" name="Freeform 169"/>
              <p:cNvSpPr>
                <a:spLocks/>
              </p:cNvSpPr>
              <p:nvPr/>
            </p:nvSpPr>
            <p:spPr bwMode="auto">
              <a:xfrm rot="10800000">
                <a:off x="4488" y="1383"/>
                <a:ext cx="792" cy="10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2" y="96"/>
                  </a:cxn>
                  <a:cxn ang="0">
                    <a:pos x="384" y="144"/>
                  </a:cxn>
                  <a:cxn ang="0">
                    <a:pos x="528" y="48"/>
                  </a:cxn>
                  <a:cxn ang="0">
                    <a:pos x="720" y="96"/>
                  </a:cxn>
                  <a:cxn ang="0">
                    <a:pos x="864" y="0"/>
                  </a:cxn>
                </a:cxnLst>
                <a:rect l="0" t="0" r="r" b="b"/>
                <a:pathLst>
                  <a:path w="864" h="152">
                    <a:moveTo>
                      <a:pt x="0" y="144"/>
                    </a:moveTo>
                    <a:cubicBezTo>
                      <a:pt x="64" y="120"/>
                      <a:pt x="128" y="96"/>
                      <a:pt x="192" y="96"/>
                    </a:cubicBezTo>
                    <a:cubicBezTo>
                      <a:pt x="256" y="96"/>
                      <a:pt x="328" y="152"/>
                      <a:pt x="384" y="144"/>
                    </a:cubicBezTo>
                    <a:cubicBezTo>
                      <a:pt x="440" y="136"/>
                      <a:pt x="472" y="56"/>
                      <a:pt x="528" y="48"/>
                    </a:cubicBezTo>
                    <a:cubicBezTo>
                      <a:pt x="584" y="40"/>
                      <a:pt x="664" y="104"/>
                      <a:pt x="720" y="96"/>
                    </a:cubicBezTo>
                    <a:cubicBezTo>
                      <a:pt x="776" y="88"/>
                      <a:pt x="840" y="16"/>
                      <a:pt x="864" y="0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2" name="Oval 170"/>
              <p:cNvSpPr>
                <a:spLocks noChangeArrowheads="1"/>
              </p:cNvSpPr>
              <p:nvPr/>
            </p:nvSpPr>
            <p:spPr bwMode="auto">
              <a:xfrm rot="10800000">
                <a:off x="4224" y="1343"/>
                <a:ext cx="35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43" name="Group 171"/>
            <p:cNvGrpSpPr>
              <a:grpSpLocks/>
            </p:cNvGrpSpPr>
            <p:nvPr/>
          </p:nvGrpSpPr>
          <p:grpSpPr bwMode="auto">
            <a:xfrm rot="1196543">
              <a:off x="1479" y="1246"/>
              <a:ext cx="381" cy="68"/>
              <a:chOff x="3888" y="624"/>
              <a:chExt cx="1392" cy="240"/>
            </a:xfrm>
          </p:grpSpPr>
          <p:sp>
            <p:nvSpPr>
              <p:cNvPr id="3244" name="Freeform 172"/>
              <p:cNvSpPr>
                <a:spLocks/>
              </p:cNvSpPr>
              <p:nvPr/>
            </p:nvSpPr>
            <p:spPr bwMode="auto">
              <a:xfrm>
                <a:off x="4272" y="720"/>
                <a:ext cx="100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48"/>
                  </a:cxn>
                  <a:cxn ang="0">
                    <a:pos x="192" y="0"/>
                  </a:cxn>
                  <a:cxn ang="0">
                    <a:pos x="288" y="48"/>
                  </a:cxn>
                </a:cxnLst>
                <a:rect l="0" t="0" r="r" b="b"/>
                <a:pathLst>
                  <a:path w="288" h="48">
                    <a:moveTo>
                      <a:pt x="0" y="0"/>
                    </a:moveTo>
                    <a:cubicBezTo>
                      <a:pt x="32" y="24"/>
                      <a:pt x="64" y="48"/>
                      <a:pt x="96" y="48"/>
                    </a:cubicBezTo>
                    <a:cubicBezTo>
                      <a:pt x="128" y="48"/>
                      <a:pt x="160" y="0"/>
                      <a:pt x="192" y="0"/>
                    </a:cubicBezTo>
                    <a:cubicBezTo>
                      <a:pt x="224" y="0"/>
                      <a:pt x="272" y="40"/>
                      <a:pt x="288" y="48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5" name="Oval 173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43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46" name="Group 174"/>
            <p:cNvGrpSpPr>
              <a:grpSpLocks/>
            </p:cNvGrpSpPr>
            <p:nvPr/>
          </p:nvGrpSpPr>
          <p:grpSpPr bwMode="auto">
            <a:xfrm rot="7984685">
              <a:off x="434" y="1262"/>
              <a:ext cx="395" cy="65"/>
              <a:chOff x="3888" y="624"/>
              <a:chExt cx="1392" cy="240"/>
            </a:xfrm>
          </p:grpSpPr>
          <p:sp>
            <p:nvSpPr>
              <p:cNvPr id="3247" name="Freeform 175"/>
              <p:cNvSpPr>
                <a:spLocks/>
              </p:cNvSpPr>
              <p:nvPr/>
            </p:nvSpPr>
            <p:spPr bwMode="auto">
              <a:xfrm>
                <a:off x="4272" y="720"/>
                <a:ext cx="100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48"/>
                  </a:cxn>
                  <a:cxn ang="0">
                    <a:pos x="192" y="0"/>
                  </a:cxn>
                  <a:cxn ang="0">
                    <a:pos x="288" y="48"/>
                  </a:cxn>
                </a:cxnLst>
                <a:rect l="0" t="0" r="r" b="b"/>
                <a:pathLst>
                  <a:path w="288" h="48">
                    <a:moveTo>
                      <a:pt x="0" y="0"/>
                    </a:moveTo>
                    <a:cubicBezTo>
                      <a:pt x="32" y="24"/>
                      <a:pt x="64" y="48"/>
                      <a:pt x="96" y="48"/>
                    </a:cubicBezTo>
                    <a:cubicBezTo>
                      <a:pt x="128" y="48"/>
                      <a:pt x="160" y="0"/>
                      <a:pt x="192" y="0"/>
                    </a:cubicBezTo>
                    <a:cubicBezTo>
                      <a:pt x="224" y="0"/>
                      <a:pt x="272" y="40"/>
                      <a:pt x="288" y="48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8" name="Oval 176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43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49" name="Group 177"/>
            <p:cNvGrpSpPr>
              <a:grpSpLocks/>
            </p:cNvGrpSpPr>
            <p:nvPr/>
          </p:nvGrpSpPr>
          <p:grpSpPr bwMode="auto">
            <a:xfrm rot="5400000">
              <a:off x="1104" y="1520"/>
              <a:ext cx="396" cy="66"/>
              <a:chOff x="3888" y="624"/>
              <a:chExt cx="1392" cy="240"/>
            </a:xfrm>
          </p:grpSpPr>
          <p:sp>
            <p:nvSpPr>
              <p:cNvPr id="3250" name="Freeform 178"/>
              <p:cNvSpPr>
                <a:spLocks/>
              </p:cNvSpPr>
              <p:nvPr/>
            </p:nvSpPr>
            <p:spPr bwMode="auto">
              <a:xfrm>
                <a:off x="4272" y="720"/>
                <a:ext cx="100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48"/>
                  </a:cxn>
                  <a:cxn ang="0">
                    <a:pos x="192" y="0"/>
                  </a:cxn>
                  <a:cxn ang="0">
                    <a:pos x="288" y="48"/>
                  </a:cxn>
                </a:cxnLst>
                <a:rect l="0" t="0" r="r" b="b"/>
                <a:pathLst>
                  <a:path w="288" h="48">
                    <a:moveTo>
                      <a:pt x="0" y="0"/>
                    </a:moveTo>
                    <a:cubicBezTo>
                      <a:pt x="32" y="24"/>
                      <a:pt x="64" y="48"/>
                      <a:pt x="96" y="48"/>
                    </a:cubicBezTo>
                    <a:cubicBezTo>
                      <a:pt x="128" y="48"/>
                      <a:pt x="160" y="0"/>
                      <a:pt x="192" y="0"/>
                    </a:cubicBezTo>
                    <a:cubicBezTo>
                      <a:pt x="224" y="0"/>
                      <a:pt x="272" y="40"/>
                      <a:pt x="288" y="48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1" name="Oval 179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43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61" name="Group 189"/>
            <p:cNvGrpSpPr>
              <a:grpSpLocks/>
            </p:cNvGrpSpPr>
            <p:nvPr/>
          </p:nvGrpSpPr>
          <p:grpSpPr bwMode="auto">
            <a:xfrm rot="6826026">
              <a:off x="1336" y="436"/>
              <a:ext cx="300" cy="66"/>
              <a:chOff x="336" y="2592"/>
              <a:chExt cx="1056" cy="240"/>
            </a:xfrm>
          </p:grpSpPr>
          <p:sp>
            <p:nvSpPr>
              <p:cNvPr id="3253" name="Freeform 181"/>
              <p:cNvSpPr>
                <a:spLocks/>
              </p:cNvSpPr>
              <p:nvPr/>
            </p:nvSpPr>
            <p:spPr bwMode="auto">
              <a:xfrm>
                <a:off x="336" y="2688"/>
                <a:ext cx="792" cy="10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2" y="96"/>
                  </a:cxn>
                  <a:cxn ang="0">
                    <a:pos x="384" y="144"/>
                  </a:cxn>
                  <a:cxn ang="0">
                    <a:pos x="528" y="48"/>
                  </a:cxn>
                  <a:cxn ang="0">
                    <a:pos x="720" y="96"/>
                  </a:cxn>
                  <a:cxn ang="0">
                    <a:pos x="864" y="0"/>
                  </a:cxn>
                </a:cxnLst>
                <a:rect l="0" t="0" r="r" b="b"/>
                <a:pathLst>
                  <a:path w="864" h="152">
                    <a:moveTo>
                      <a:pt x="0" y="144"/>
                    </a:moveTo>
                    <a:cubicBezTo>
                      <a:pt x="64" y="120"/>
                      <a:pt x="128" y="96"/>
                      <a:pt x="192" y="96"/>
                    </a:cubicBezTo>
                    <a:cubicBezTo>
                      <a:pt x="256" y="96"/>
                      <a:pt x="328" y="152"/>
                      <a:pt x="384" y="144"/>
                    </a:cubicBezTo>
                    <a:cubicBezTo>
                      <a:pt x="440" y="136"/>
                      <a:pt x="472" y="56"/>
                      <a:pt x="528" y="48"/>
                    </a:cubicBezTo>
                    <a:cubicBezTo>
                      <a:pt x="584" y="40"/>
                      <a:pt x="664" y="104"/>
                      <a:pt x="720" y="96"/>
                    </a:cubicBezTo>
                    <a:cubicBezTo>
                      <a:pt x="776" y="88"/>
                      <a:pt x="840" y="16"/>
                      <a:pt x="864" y="0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4" name="Oval 182"/>
              <p:cNvSpPr>
                <a:spLocks noChangeArrowheads="1"/>
              </p:cNvSpPr>
              <p:nvPr/>
            </p:nvSpPr>
            <p:spPr bwMode="auto">
              <a:xfrm>
                <a:off x="1040" y="2592"/>
                <a:ext cx="35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55" name="Group 183"/>
            <p:cNvGrpSpPr>
              <a:grpSpLocks/>
            </p:cNvGrpSpPr>
            <p:nvPr/>
          </p:nvGrpSpPr>
          <p:grpSpPr bwMode="auto">
            <a:xfrm rot="3317155">
              <a:off x="1538" y="1302"/>
              <a:ext cx="396" cy="65"/>
              <a:chOff x="3888" y="624"/>
              <a:chExt cx="1392" cy="240"/>
            </a:xfrm>
          </p:grpSpPr>
          <p:sp>
            <p:nvSpPr>
              <p:cNvPr id="3256" name="Freeform 184"/>
              <p:cNvSpPr>
                <a:spLocks/>
              </p:cNvSpPr>
              <p:nvPr/>
            </p:nvSpPr>
            <p:spPr bwMode="auto">
              <a:xfrm>
                <a:off x="4272" y="720"/>
                <a:ext cx="100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48"/>
                  </a:cxn>
                  <a:cxn ang="0">
                    <a:pos x="192" y="0"/>
                  </a:cxn>
                  <a:cxn ang="0">
                    <a:pos x="288" y="48"/>
                  </a:cxn>
                </a:cxnLst>
                <a:rect l="0" t="0" r="r" b="b"/>
                <a:pathLst>
                  <a:path w="288" h="48">
                    <a:moveTo>
                      <a:pt x="0" y="0"/>
                    </a:moveTo>
                    <a:cubicBezTo>
                      <a:pt x="32" y="24"/>
                      <a:pt x="64" y="48"/>
                      <a:pt x="96" y="48"/>
                    </a:cubicBezTo>
                    <a:cubicBezTo>
                      <a:pt x="128" y="48"/>
                      <a:pt x="160" y="0"/>
                      <a:pt x="192" y="0"/>
                    </a:cubicBezTo>
                    <a:cubicBezTo>
                      <a:pt x="224" y="0"/>
                      <a:pt x="272" y="40"/>
                      <a:pt x="288" y="48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" name="Oval 185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43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58" name="Group 186"/>
            <p:cNvGrpSpPr>
              <a:grpSpLocks/>
            </p:cNvGrpSpPr>
            <p:nvPr/>
          </p:nvGrpSpPr>
          <p:grpSpPr bwMode="auto">
            <a:xfrm rot="3189413">
              <a:off x="1362" y="1336"/>
              <a:ext cx="300" cy="66"/>
              <a:chOff x="4224" y="1343"/>
              <a:chExt cx="1056" cy="240"/>
            </a:xfrm>
          </p:grpSpPr>
          <p:sp>
            <p:nvSpPr>
              <p:cNvPr id="3259" name="Freeform 187"/>
              <p:cNvSpPr>
                <a:spLocks/>
              </p:cNvSpPr>
              <p:nvPr/>
            </p:nvSpPr>
            <p:spPr bwMode="auto">
              <a:xfrm rot="10800000">
                <a:off x="4488" y="1383"/>
                <a:ext cx="792" cy="10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2" y="96"/>
                  </a:cxn>
                  <a:cxn ang="0">
                    <a:pos x="384" y="144"/>
                  </a:cxn>
                  <a:cxn ang="0">
                    <a:pos x="528" y="48"/>
                  </a:cxn>
                  <a:cxn ang="0">
                    <a:pos x="720" y="96"/>
                  </a:cxn>
                  <a:cxn ang="0">
                    <a:pos x="864" y="0"/>
                  </a:cxn>
                </a:cxnLst>
                <a:rect l="0" t="0" r="r" b="b"/>
                <a:pathLst>
                  <a:path w="864" h="152">
                    <a:moveTo>
                      <a:pt x="0" y="144"/>
                    </a:moveTo>
                    <a:cubicBezTo>
                      <a:pt x="64" y="120"/>
                      <a:pt x="128" y="96"/>
                      <a:pt x="192" y="96"/>
                    </a:cubicBezTo>
                    <a:cubicBezTo>
                      <a:pt x="256" y="96"/>
                      <a:pt x="328" y="152"/>
                      <a:pt x="384" y="144"/>
                    </a:cubicBezTo>
                    <a:cubicBezTo>
                      <a:pt x="440" y="136"/>
                      <a:pt x="472" y="56"/>
                      <a:pt x="528" y="48"/>
                    </a:cubicBezTo>
                    <a:cubicBezTo>
                      <a:pt x="584" y="40"/>
                      <a:pt x="664" y="104"/>
                      <a:pt x="720" y="96"/>
                    </a:cubicBezTo>
                    <a:cubicBezTo>
                      <a:pt x="776" y="88"/>
                      <a:pt x="840" y="16"/>
                      <a:pt x="864" y="0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0" name="Oval 188"/>
              <p:cNvSpPr>
                <a:spLocks noChangeArrowheads="1"/>
              </p:cNvSpPr>
              <p:nvPr/>
            </p:nvSpPr>
            <p:spPr bwMode="auto">
              <a:xfrm rot="10800000">
                <a:off x="4224" y="1343"/>
                <a:ext cx="35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62" name="Group 190"/>
            <p:cNvGrpSpPr>
              <a:grpSpLocks/>
            </p:cNvGrpSpPr>
            <p:nvPr/>
          </p:nvGrpSpPr>
          <p:grpSpPr bwMode="auto">
            <a:xfrm rot="3004328">
              <a:off x="626" y="477"/>
              <a:ext cx="300" cy="66"/>
              <a:chOff x="336" y="2592"/>
              <a:chExt cx="1056" cy="240"/>
            </a:xfrm>
          </p:grpSpPr>
          <p:sp>
            <p:nvSpPr>
              <p:cNvPr id="3263" name="Freeform 191"/>
              <p:cNvSpPr>
                <a:spLocks/>
              </p:cNvSpPr>
              <p:nvPr/>
            </p:nvSpPr>
            <p:spPr bwMode="auto">
              <a:xfrm>
                <a:off x="336" y="2688"/>
                <a:ext cx="792" cy="10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2" y="96"/>
                  </a:cxn>
                  <a:cxn ang="0">
                    <a:pos x="384" y="144"/>
                  </a:cxn>
                  <a:cxn ang="0">
                    <a:pos x="528" y="48"/>
                  </a:cxn>
                  <a:cxn ang="0">
                    <a:pos x="720" y="96"/>
                  </a:cxn>
                  <a:cxn ang="0">
                    <a:pos x="864" y="0"/>
                  </a:cxn>
                </a:cxnLst>
                <a:rect l="0" t="0" r="r" b="b"/>
                <a:pathLst>
                  <a:path w="864" h="152">
                    <a:moveTo>
                      <a:pt x="0" y="144"/>
                    </a:moveTo>
                    <a:cubicBezTo>
                      <a:pt x="64" y="120"/>
                      <a:pt x="128" y="96"/>
                      <a:pt x="192" y="96"/>
                    </a:cubicBezTo>
                    <a:cubicBezTo>
                      <a:pt x="256" y="96"/>
                      <a:pt x="328" y="152"/>
                      <a:pt x="384" y="144"/>
                    </a:cubicBezTo>
                    <a:cubicBezTo>
                      <a:pt x="440" y="136"/>
                      <a:pt x="472" y="56"/>
                      <a:pt x="528" y="48"/>
                    </a:cubicBezTo>
                    <a:cubicBezTo>
                      <a:pt x="584" y="40"/>
                      <a:pt x="664" y="104"/>
                      <a:pt x="720" y="96"/>
                    </a:cubicBezTo>
                    <a:cubicBezTo>
                      <a:pt x="776" y="88"/>
                      <a:pt x="840" y="16"/>
                      <a:pt x="864" y="0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4" name="Oval 192"/>
              <p:cNvSpPr>
                <a:spLocks noChangeArrowheads="1"/>
              </p:cNvSpPr>
              <p:nvPr/>
            </p:nvSpPr>
            <p:spPr bwMode="auto">
              <a:xfrm>
                <a:off x="1040" y="2592"/>
                <a:ext cx="35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65" name="Group 193"/>
            <p:cNvGrpSpPr>
              <a:grpSpLocks/>
            </p:cNvGrpSpPr>
            <p:nvPr/>
          </p:nvGrpSpPr>
          <p:grpSpPr bwMode="auto">
            <a:xfrm rot="15477061">
              <a:off x="1231" y="1418"/>
              <a:ext cx="300" cy="65"/>
              <a:chOff x="336" y="2592"/>
              <a:chExt cx="1056" cy="240"/>
            </a:xfrm>
          </p:grpSpPr>
          <p:sp>
            <p:nvSpPr>
              <p:cNvPr id="3266" name="Freeform 194"/>
              <p:cNvSpPr>
                <a:spLocks/>
              </p:cNvSpPr>
              <p:nvPr/>
            </p:nvSpPr>
            <p:spPr bwMode="auto">
              <a:xfrm>
                <a:off x="336" y="2688"/>
                <a:ext cx="792" cy="10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2" y="96"/>
                  </a:cxn>
                  <a:cxn ang="0">
                    <a:pos x="384" y="144"/>
                  </a:cxn>
                  <a:cxn ang="0">
                    <a:pos x="528" y="48"/>
                  </a:cxn>
                  <a:cxn ang="0">
                    <a:pos x="720" y="96"/>
                  </a:cxn>
                  <a:cxn ang="0">
                    <a:pos x="864" y="0"/>
                  </a:cxn>
                </a:cxnLst>
                <a:rect l="0" t="0" r="r" b="b"/>
                <a:pathLst>
                  <a:path w="864" h="152">
                    <a:moveTo>
                      <a:pt x="0" y="144"/>
                    </a:moveTo>
                    <a:cubicBezTo>
                      <a:pt x="64" y="120"/>
                      <a:pt x="128" y="96"/>
                      <a:pt x="192" y="96"/>
                    </a:cubicBezTo>
                    <a:cubicBezTo>
                      <a:pt x="256" y="96"/>
                      <a:pt x="328" y="152"/>
                      <a:pt x="384" y="144"/>
                    </a:cubicBezTo>
                    <a:cubicBezTo>
                      <a:pt x="440" y="136"/>
                      <a:pt x="472" y="56"/>
                      <a:pt x="528" y="48"/>
                    </a:cubicBezTo>
                    <a:cubicBezTo>
                      <a:pt x="584" y="40"/>
                      <a:pt x="664" y="104"/>
                      <a:pt x="720" y="96"/>
                    </a:cubicBezTo>
                    <a:cubicBezTo>
                      <a:pt x="776" y="88"/>
                      <a:pt x="840" y="16"/>
                      <a:pt x="864" y="0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" name="Oval 195"/>
              <p:cNvSpPr>
                <a:spLocks noChangeArrowheads="1"/>
              </p:cNvSpPr>
              <p:nvPr/>
            </p:nvSpPr>
            <p:spPr bwMode="auto">
              <a:xfrm>
                <a:off x="1040" y="2592"/>
                <a:ext cx="35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68" name="Group 196"/>
            <p:cNvGrpSpPr>
              <a:grpSpLocks/>
            </p:cNvGrpSpPr>
            <p:nvPr/>
          </p:nvGrpSpPr>
          <p:grpSpPr bwMode="auto">
            <a:xfrm rot="7114675">
              <a:off x="552" y="1425"/>
              <a:ext cx="395" cy="66"/>
              <a:chOff x="3888" y="624"/>
              <a:chExt cx="1392" cy="240"/>
            </a:xfrm>
          </p:grpSpPr>
          <p:sp>
            <p:nvSpPr>
              <p:cNvPr id="3269" name="Freeform 197"/>
              <p:cNvSpPr>
                <a:spLocks/>
              </p:cNvSpPr>
              <p:nvPr/>
            </p:nvSpPr>
            <p:spPr bwMode="auto">
              <a:xfrm>
                <a:off x="4272" y="720"/>
                <a:ext cx="100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48"/>
                  </a:cxn>
                  <a:cxn ang="0">
                    <a:pos x="192" y="0"/>
                  </a:cxn>
                  <a:cxn ang="0">
                    <a:pos x="288" y="48"/>
                  </a:cxn>
                </a:cxnLst>
                <a:rect l="0" t="0" r="r" b="b"/>
                <a:pathLst>
                  <a:path w="288" h="48">
                    <a:moveTo>
                      <a:pt x="0" y="0"/>
                    </a:moveTo>
                    <a:cubicBezTo>
                      <a:pt x="32" y="24"/>
                      <a:pt x="64" y="48"/>
                      <a:pt x="96" y="48"/>
                    </a:cubicBezTo>
                    <a:cubicBezTo>
                      <a:pt x="128" y="48"/>
                      <a:pt x="160" y="0"/>
                      <a:pt x="192" y="0"/>
                    </a:cubicBezTo>
                    <a:cubicBezTo>
                      <a:pt x="224" y="0"/>
                      <a:pt x="272" y="40"/>
                      <a:pt x="288" y="48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0" name="Oval 198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43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71" name="Group 199"/>
            <p:cNvGrpSpPr>
              <a:grpSpLocks/>
            </p:cNvGrpSpPr>
            <p:nvPr/>
          </p:nvGrpSpPr>
          <p:grpSpPr bwMode="auto">
            <a:xfrm rot="-5170130">
              <a:off x="1047" y="1472"/>
              <a:ext cx="300" cy="66"/>
              <a:chOff x="336" y="2592"/>
              <a:chExt cx="1056" cy="240"/>
            </a:xfrm>
          </p:grpSpPr>
          <p:sp>
            <p:nvSpPr>
              <p:cNvPr id="3272" name="Freeform 200"/>
              <p:cNvSpPr>
                <a:spLocks/>
              </p:cNvSpPr>
              <p:nvPr/>
            </p:nvSpPr>
            <p:spPr bwMode="auto">
              <a:xfrm>
                <a:off x="336" y="2688"/>
                <a:ext cx="792" cy="10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2" y="96"/>
                  </a:cxn>
                  <a:cxn ang="0">
                    <a:pos x="384" y="144"/>
                  </a:cxn>
                  <a:cxn ang="0">
                    <a:pos x="528" y="48"/>
                  </a:cxn>
                  <a:cxn ang="0">
                    <a:pos x="720" y="96"/>
                  </a:cxn>
                  <a:cxn ang="0">
                    <a:pos x="864" y="0"/>
                  </a:cxn>
                </a:cxnLst>
                <a:rect l="0" t="0" r="r" b="b"/>
                <a:pathLst>
                  <a:path w="864" h="152">
                    <a:moveTo>
                      <a:pt x="0" y="144"/>
                    </a:moveTo>
                    <a:cubicBezTo>
                      <a:pt x="64" y="120"/>
                      <a:pt x="128" y="96"/>
                      <a:pt x="192" y="96"/>
                    </a:cubicBezTo>
                    <a:cubicBezTo>
                      <a:pt x="256" y="96"/>
                      <a:pt x="328" y="152"/>
                      <a:pt x="384" y="144"/>
                    </a:cubicBezTo>
                    <a:cubicBezTo>
                      <a:pt x="440" y="136"/>
                      <a:pt x="472" y="56"/>
                      <a:pt x="528" y="48"/>
                    </a:cubicBezTo>
                    <a:cubicBezTo>
                      <a:pt x="584" y="40"/>
                      <a:pt x="664" y="104"/>
                      <a:pt x="720" y="96"/>
                    </a:cubicBezTo>
                    <a:cubicBezTo>
                      <a:pt x="776" y="88"/>
                      <a:pt x="840" y="16"/>
                      <a:pt x="864" y="0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3" name="Oval 201"/>
              <p:cNvSpPr>
                <a:spLocks noChangeArrowheads="1"/>
              </p:cNvSpPr>
              <p:nvPr/>
            </p:nvSpPr>
            <p:spPr bwMode="auto">
              <a:xfrm>
                <a:off x="1040" y="2592"/>
                <a:ext cx="35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74" name="Group 202"/>
            <p:cNvGrpSpPr>
              <a:grpSpLocks/>
            </p:cNvGrpSpPr>
            <p:nvPr/>
          </p:nvGrpSpPr>
          <p:grpSpPr bwMode="auto">
            <a:xfrm rot="10163424">
              <a:off x="363" y="933"/>
              <a:ext cx="380" cy="68"/>
              <a:chOff x="3888" y="624"/>
              <a:chExt cx="1392" cy="240"/>
            </a:xfrm>
          </p:grpSpPr>
          <p:sp>
            <p:nvSpPr>
              <p:cNvPr id="3275" name="Freeform 203"/>
              <p:cNvSpPr>
                <a:spLocks/>
              </p:cNvSpPr>
              <p:nvPr/>
            </p:nvSpPr>
            <p:spPr bwMode="auto">
              <a:xfrm>
                <a:off x="4272" y="720"/>
                <a:ext cx="100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48"/>
                  </a:cxn>
                  <a:cxn ang="0">
                    <a:pos x="192" y="0"/>
                  </a:cxn>
                  <a:cxn ang="0">
                    <a:pos x="288" y="48"/>
                  </a:cxn>
                </a:cxnLst>
                <a:rect l="0" t="0" r="r" b="b"/>
                <a:pathLst>
                  <a:path w="288" h="48">
                    <a:moveTo>
                      <a:pt x="0" y="0"/>
                    </a:moveTo>
                    <a:cubicBezTo>
                      <a:pt x="32" y="24"/>
                      <a:pt x="64" y="48"/>
                      <a:pt x="96" y="48"/>
                    </a:cubicBezTo>
                    <a:cubicBezTo>
                      <a:pt x="128" y="48"/>
                      <a:pt x="160" y="0"/>
                      <a:pt x="192" y="0"/>
                    </a:cubicBezTo>
                    <a:cubicBezTo>
                      <a:pt x="224" y="0"/>
                      <a:pt x="272" y="40"/>
                      <a:pt x="288" y="48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6" name="Oval 204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43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77" name="Group 205"/>
            <p:cNvGrpSpPr>
              <a:grpSpLocks/>
            </p:cNvGrpSpPr>
            <p:nvPr/>
          </p:nvGrpSpPr>
          <p:grpSpPr bwMode="auto">
            <a:xfrm rot="15259059">
              <a:off x="697" y="375"/>
              <a:ext cx="396" cy="65"/>
              <a:chOff x="3888" y="624"/>
              <a:chExt cx="1392" cy="240"/>
            </a:xfrm>
          </p:grpSpPr>
          <p:sp>
            <p:nvSpPr>
              <p:cNvPr id="3278" name="Freeform 206"/>
              <p:cNvSpPr>
                <a:spLocks/>
              </p:cNvSpPr>
              <p:nvPr/>
            </p:nvSpPr>
            <p:spPr bwMode="auto">
              <a:xfrm>
                <a:off x="4272" y="720"/>
                <a:ext cx="100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48"/>
                  </a:cxn>
                  <a:cxn ang="0">
                    <a:pos x="192" y="0"/>
                  </a:cxn>
                  <a:cxn ang="0">
                    <a:pos x="288" y="48"/>
                  </a:cxn>
                </a:cxnLst>
                <a:rect l="0" t="0" r="r" b="b"/>
                <a:pathLst>
                  <a:path w="288" h="48">
                    <a:moveTo>
                      <a:pt x="0" y="0"/>
                    </a:moveTo>
                    <a:cubicBezTo>
                      <a:pt x="32" y="24"/>
                      <a:pt x="64" y="48"/>
                      <a:pt x="96" y="48"/>
                    </a:cubicBezTo>
                    <a:cubicBezTo>
                      <a:pt x="128" y="48"/>
                      <a:pt x="160" y="0"/>
                      <a:pt x="192" y="0"/>
                    </a:cubicBezTo>
                    <a:cubicBezTo>
                      <a:pt x="224" y="0"/>
                      <a:pt x="272" y="40"/>
                      <a:pt x="288" y="48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" name="Oval 207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43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80" name="Group 208"/>
            <p:cNvGrpSpPr>
              <a:grpSpLocks/>
            </p:cNvGrpSpPr>
            <p:nvPr/>
          </p:nvGrpSpPr>
          <p:grpSpPr bwMode="auto">
            <a:xfrm rot="12822981">
              <a:off x="389" y="701"/>
              <a:ext cx="381" cy="68"/>
              <a:chOff x="3888" y="624"/>
              <a:chExt cx="1392" cy="240"/>
            </a:xfrm>
          </p:grpSpPr>
          <p:sp>
            <p:nvSpPr>
              <p:cNvPr id="3281" name="Freeform 209"/>
              <p:cNvSpPr>
                <a:spLocks/>
              </p:cNvSpPr>
              <p:nvPr/>
            </p:nvSpPr>
            <p:spPr bwMode="auto">
              <a:xfrm>
                <a:off x="4272" y="720"/>
                <a:ext cx="100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48"/>
                  </a:cxn>
                  <a:cxn ang="0">
                    <a:pos x="192" y="0"/>
                  </a:cxn>
                  <a:cxn ang="0">
                    <a:pos x="288" y="48"/>
                  </a:cxn>
                </a:cxnLst>
                <a:rect l="0" t="0" r="r" b="b"/>
                <a:pathLst>
                  <a:path w="288" h="48">
                    <a:moveTo>
                      <a:pt x="0" y="0"/>
                    </a:moveTo>
                    <a:cubicBezTo>
                      <a:pt x="32" y="24"/>
                      <a:pt x="64" y="48"/>
                      <a:pt x="96" y="48"/>
                    </a:cubicBezTo>
                    <a:cubicBezTo>
                      <a:pt x="128" y="48"/>
                      <a:pt x="160" y="0"/>
                      <a:pt x="192" y="0"/>
                    </a:cubicBezTo>
                    <a:cubicBezTo>
                      <a:pt x="224" y="0"/>
                      <a:pt x="272" y="40"/>
                      <a:pt x="288" y="48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" name="Oval 210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43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83" name="Group 211"/>
            <p:cNvGrpSpPr>
              <a:grpSpLocks/>
            </p:cNvGrpSpPr>
            <p:nvPr/>
          </p:nvGrpSpPr>
          <p:grpSpPr bwMode="auto">
            <a:xfrm rot="3004328">
              <a:off x="415" y="941"/>
              <a:ext cx="301" cy="66"/>
              <a:chOff x="336" y="2592"/>
              <a:chExt cx="1056" cy="240"/>
            </a:xfrm>
          </p:grpSpPr>
          <p:sp>
            <p:nvSpPr>
              <p:cNvPr id="3284" name="Freeform 212"/>
              <p:cNvSpPr>
                <a:spLocks/>
              </p:cNvSpPr>
              <p:nvPr/>
            </p:nvSpPr>
            <p:spPr bwMode="auto">
              <a:xfrm>
                <a:off x="336" y="2688"/>
                <a:ext cx="792" cy="10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2" y="96"/>
                  </a:cxn>
                  <a:cxn ang="0">
                    <a:pos x="384" y="144"/>
                  </a:cxn>
                  <a:cxn ang="0">
                    <a:pos x="528" y="48"/>
                  </a:cxn>
                  <a:cxn ang="0">
                    <a:pos x="720" y="96"/>
                  </a:cxn>
                  <a:cxn ang="0">
                    <a:pos x="864" y="0"/>
                  </a:cxn>
                </a:cxnLst>
                <a:rect l="0" t="0" r="r" b="b"/>
                <a:pathLst>
                  <a:path w="864" h="152">
                    <a:moveTo>
                      <a:pt x="0" y="144"/>
                    </a:moveTo>
                    <a:cubicBezTo>
                      <a:pt x="64" y="120"/>
                      <a:pt x="128" y="96"/>
                      <a:pt x="192" y="96"/>
                    </a:cubicBezTo>
                    <a:cubicBezTo>
                      <a:pt x="256" y="96"/>
                      <a:pt x="328" y="152"/>
                      <a:pt x="384" y="144"/>
                    </a:cubicBezTo>
                    <a:cubicBezTo>
                      <a:pt x="440" y="136"/>
                      <a:pt x="472" y="56"/>
                      <a:pt x="528" y="48"/>
                    </a:cubicBezTo>
                    <a:cubicBezTo>
                      <a:pt x="584" y="40"/>
                      <a:pt x="664" y="104"/>
                      <a:pt x="720" y="96"/>
                    </a:cubicBezTo>
                    <a:cubicBezTo>
                      <a:pt x="776" y="88"/>
                      <a:pt x="840" y="16"/>
                      <a:pt x="864" y="0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" name="Oval 213"/>
              <p:cNvSpPr>
                <a:spLocks noChangeArrowheads="1"/>
              </p:cNvSpPr>
              <p:nvPr/>
            </p:nvSpPr>
            <p:spPr bwMode="auto">
              <a:xfrm>
                <a:off x="1040" y="2592"/>
                <a:ext cx="35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86" name="Group 214"/>
            <p:cNvGrpSpPr>
              <a:grpSpLocks/>
            </p:cNvGrpSpPr>
            <p:nvPr/>
          </p:nvGrpSpPr>
          <p:grpSpPr bwMode="auto">
            <a:xfrm>
              <a:off x="468" y="1083"/>
              <a:ext cx="289" cy="68"/>
              <a:chOff x="336" y="2592"/>
              <a:chExt cx="1056" cy="240"/>
            </a:xfrm>
          </p:grpSpPr>
          <p:sp>
            <p:nvSpPr>
              <p:cNvPr id="3287" name="Freeform 215"/>
              <p:cNvSpPr>
                <a:spLocks/>
              </p:cNvSpPr>
              <p:nvPr/>
            </p:nvSpPr>
            <p:spPr bwMode="auto">
              <a:xfrm>
                <a:off x="336" y="2688"/>
                <a:ext cx="792" cy="10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2" y="96"/>
                  </a:cxn>
                  <a:cxn ang="0">
                    <a:pos x="384" y="144"/>
                  </a:cxn>
                  <a:cxn ang="0">
                    <a:pos x="528" y="48"/>
                  </a:cxn>
                  <a:cxn ang="0">
                    <a:pos x="720" y="96"/>
                  </a:cxn>
                  <a:cxn ang="0">
                    <a:pos x="864" y="0"/>
                  </a:cxn>
                </a:cxnLst>
                <a:rect l="0" t="0" r="r" b="b"/>
                <a:pathLst>
                  <a:path w="864" h="152">
                    <a:moveTo>
                      <a:pt x="0" y="144"/>
                    </a:moveTo>
                    <a:cubicBezTo>
                      <a:pt x="64" y="120"/>
                      <a:pt x="128" y="96"/>
                      <a:pt x="192" y="96"/>
                    </a:cubicBezTo>
                    <a:cubicBezTo>
                      <a:pt x="256" y="96"/>
                      <a:pt x="328" y="152"/>
                      <a:pt x="384" y="144"/>
                    </a:cubicBezTo>
                    <a:cubicBezTo>
                      <a:pt x="440" y="136"/>
                      <a:pt x="472" y="56"/>
                      <a:pt x="528" y="48"/>
                    </a:cubicBezTo>
                    <a:cubicBezTo>
                      <a:pt x="584" y="40"/>
                      <a:pt x="664" y="104"/>
                      <a:pt x="720" y="96"/>
                    </a:cubicBezTo>
                    <a:cubicBezTo>
                      <a:pt x="776" y="88"/>
                      <a:pt x="840" y="16"/>
                      <a:pt x="864" y="0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" name="Oval 216"/>
              <p:cNvSpPr>
                <a:spLocks noChangeArrowheads="1"/>
              </p:cNvSpPr>
              <p:nvPr/>
            </p:nvSpPr>
            <p:spPr bwMode="auto">
              <a:xfrm>
                <a:off x="1040" y="2592"/>
                <a:ext cx="35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89" name="Group 217"/>
            <p:cNvGrpSpPr>
              <a:grpSpLocks/>
            </p:cNvGrpSpPr>
            <p:nvPr/>
          </p:nvGrpSpPr>
          <p:grpSpPr bwMode="auto">
            <a:xfrm rot="5692023">
              <a:off x="881" y="1506"/>
              <a:ext cx="396" cy="65"/>
              <a:chOff x="3888" y="624"/>
              <a:chExt cx="1392" cy="240"/>
            </a:xfrm>
          </p:grpSpPr>
          <p:sp>
            <p:nvSpPr>
              <p:cNvPr id="3290" name="Freeform 218"/>
              <p:cNvSpPr>
                <a:spLocks/>
              </p:cNvSpPr>
              <p:nvPr/>
            </p:nvSpPr>
            <p:spPr bwMode="auto">
              <a:xfrm>
                <a:off x="4272" y="720"/>
                <a:ext cx="100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48"/>
                  </a:cxn>
                  <a:cxn ang="0">
                    <a:pos x="192" y="0"/>
                  </a:cxn>
                  <a:cxn ang="0">
                    <a:pos x="288" y="48"/>
                  </a:cxn>
                </a:cxnLst>
                <a:rect l="0" t="0" r="r" b="b"/>
                <a:pathLst>
                  <a:path w="288" h="48">
                    <a:moveTo>
                      <a:pt x="0" y="0"/>
                    </a:moveTo>
                    <a:cubicBezTo>
                      <a:pt x="32" y="24"/>
                      <a:pt x="64" y="48"/>
                      <a:pt x="96" y="48"/>
                    </a:cubicBezTo>
                    <a:cubicBezTo>
                      <a:pt x="128" y="48"/>
                      <a:pt x="160" y="0"/>
                      <a:pt x="192" y="0"/>
                    </a:cubicBezTo>
                    <a:cubicBezTo>
                      <a:pt x="224" y="0"/>
                      <a:pt x="272" y="40"/>
                      <a:pt x="288" y="48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" name="Oval 219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43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92" name="Group 220"/>
            <p:cNvGrpSpPr>
              <a:grpSpLocks/>
            </p:cNvGrpSpPr>
            <p:nvPr/>
          </p:nvGrpSpPr>
          <p:grpSpPr bwMode="auto">
            <a:xfrm rot="4110347">
              <a:off x="854" y="1493"/>
              <a:ext cx="395" cy="66"/>
              <a:chOff x="3888" y="624"/>
              <a:chExt cx="1392" cy="240"/>
            </a:xfrm>
          </p:grpSpPr>
          <p:sp>
            <p:nvSpPr>
              <p:cNvPr id="3293" name="Freeform 221"/>
              <p:cNvSpPr>
                <a:spLocks/>
              </p:cNvSpPr>
              <p:nvPr/>
            </p:nvSpPr>
            <p:spPr bwMode="auto">
              <a:xfrm>
                <a:off x="4272" y="720"/>
                <a:ext cx="100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48"/>
                  </a:cxn>
                  <a:cxn ang="0">
                    <a:pos x="192" y="0"/>
                  </a:cxn>
                  <a:cxn ang="0">
                    <a:pos x="288" y="48"/>
                  </a:cxn>
                </a:cxnLst>
                <a:rect l="0" t="0" r="r" b="b"/>
                <a:pathLst>
                  <a:path w="288" h="48">
                    <a:moveTo>
                      <a:pt x="0" y="0"/>
                    </a:moveTo>
                    <a:cubicBezTo>
                      <a:pt x="32" y="24"/>
                      <a:pt x="64" y="48"/>
                      <a:pt x="96" y="48"/>
                    </a:cubicBezTo>
                    <a:cubicBezTo>
                      <a:pt x="128" y="48"/>
                      <a:pt x="160" y="0"/>
                      <a:pt x="192" y="0"/>
                    </a:cubicBezTo>
                    <a:cubicBezTo>
                      <a:pt x="224" y="0"/>
                      <a:pt x="272" y="40"/>
                      <a:pt x="288" y="48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" name="Oval 222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43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95" name="Group 223"/>
            <p:cNvGrpSpPr>
              <a:grpSpLocks/>
            </p:cNvGrpSpPr>
            <p:nvPr/>
          </p:nvGrpSpPr>
          <p:grpSpPr bwMode="auto">
            <a:xfrm rot="-3678831">
              <a:off x="705" y="1404"/>
              <a:ext cx="300" cy="66"/>
              <a:chOff x="336" y="2592"/>
              <a:chExt cx="1056" cy="240"/>
            </a:xfrm>
          </p:grpSpPr>
          <p:sp>
            <p:nvSpPr>
              <p:cNvPr id="3296" name="Freeform 224"/>
              <p:cNvSpPr>
                <a:spLocks/>
              </p:cNvSpPr>
              <p:nvPr/>
            </p:nvSpPr>
            <p:spPr bwMode="auto">
              <a:xfrm>
                <a:off x="336" y="2688"/>
                <a:ext cx="792" cy="10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2" y="96"/>
                  </a:cxn>
                  <a:cxn ang="0">
                    <a:pos x="384" y="144"/>
                  </a:cxn>
                  <a:cxn ang="0">
                    <a:pos x="528" y="48"/>
                  </a:cxn>
                  <a:cxn ang="0">
                    <a:pos x="720" y="96"/>
                  </a:cxn>
                  <a:cxn ang="0">
                    <a:pos x="864" y="0"/>
                  </a:cxn>
                </a:cxnLst>
                <a:rect l="0" t="0" r="r" b="b"/>
                <a:pathLst>
                  <a:path w="864" h="152">
                    <a:moveTo>
                      <a:pt x="0" y="144"/>
                    </a:moveTo>
                    <a:cubicBezTo>
                      <a:pt x="64" y="120"/>
                      <a:pt x="128" y="96"/>
                      <a:pt x="192" y="96"/>
                    </a:cubicBezTo>
                    <a:cubicBezTo>
                      <a:pt x="256" y="96"/>
                      <a:pt x="328" y="152"/>
                      <a:pt x="384" y="144"/>
                    </a:cubicBezTo>
                    <a:cubicBezTo>
                      <a:pt x="440" y="136"/>
                      <a:pt x="472" y="56"/>
                      <a:pt x="528" y="48"/>
                    </a:cubicBezTo>
                    <a:cubicBezTo>
                      <a:pt x="584" y="40"/>
                      <a:pt x="664" y="104"/>
                      <a:pt x="720" y="96"/>
                    </a:cubicBezTo>
                    <a:cubicBezTo>
                      <a:pt x="776" y="88"/>
                      <a:pt x="840" y="16"/>
                      <a:pt x="864" y="0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" name="Oval 225"/>
              <p:cNvSpPr>
                <a:spLocks noChangeArrowheads="1"/>
              </p:cNvSpPr>
              <p:nvPr/>
            </p:nvSpPr>
            <p:spPr bwMode="auto">
              <a:xfrm>
                <a:off x="1040" y="2592"/>
                <a:ext cx="35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98" name="Group 226"/>
            <p:cNvGrpSpPr>
              <a:grpSpLocks/>
            </p:cNvGrpSpPr>
            <p:nvPr/>
          </p:nvGrpSpPr>
          <p:grpSpPr bwMode="auto">
            <a:xfrm rot="-1911308">
              <a:off x="520" y="1314"/>
              <a:ext cx="289" cy="68"/>
              <a:chOff x="336" y="2592"/>
              <a:chExt cx="1056" cy="240"/>
            </a:xfrm>
          </p:grpSpPr>
          <p:sp>
            <p:nvSpPr>
              <p:cNvPr id="3299" name="Freeform 227"/>
              <p:cNvSpPr>
                <a:spLocks/>
              </p:cNvSpPr>
              <p:nvPr/>
            </p:nvSpPr>
            <p:spPr bwMode="auto">
              <a:xfrm>
                <a:off x="336" y="2688"/>
                <a:ext cx="792" cy="10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2" y="96"/>
                  </a:cxn>
                  <a:cxn ang="0">
                    <a:pos x="384" y="144"/>
                  </a:cxn>
                  <a:cxn ang="0">
                    <a:pos x="528" y="48"/>
                  </a:cxn>
                  <a:cxn ang="0">
                    <a:pos x="720" y="96"/>
                  </a:cxn>
                  <a:cxn ang="0">
                    <a:pos x="864" y="0"/>
                  </a:cxn>
                </a:cxnLst>
                <a:rect l="0" t="0" r="r" b="b"/>
                <a:pathLst>
                  <a:path w="864" h="152">
                    <a:moveTo>
                      <a:pt x="0" y="144"/>
                    </a:moveTo>
                    <a:cubicBezTo>
                      <a:pt x="64" y="120"/>
                      <a:pt x="128" y="96"/>
                      <a:pt x="192" y="96"/>
                    </a:cubicBezTo>
                    <a:cubicBezTo>
                      <a:pt x="256" y="96"/>
                      <a:pt x="328" y="152"/>
                      <a:pt x="384" y="144"/>
                    </a:cubicBezTo>
                    <a:cubicBezTo>
                      <a:pt x="440" y="136"/>
                      <a:pt x="472" y="56"/>
                      <a:pt x="528" y="48"/>
                    </a:cubicBezTo>
                    <a:cubicBezTo>
                      <a:pt x="584" y="40"/>
                      <a:pt x="664" y="104"/>
                      <a:pt x="720" y="96"/>
                    </a:cubicBezTo>
                    <a:cubicBezTo>
                      <a:pt x="776" y="88"/>
                      <a:pt x="840" y="16"/>
                      <a:pt x="864" y="0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" name="Oval 228"/>
              <p:cNvSpPr>
                <a:spLocks noChangeArrowheads="1"/>
              </p:cNvSpPr>
              <p:nvPr/>
            </p:nvSpPr>
            <p:spPr bwMode="auto">
              <a:xfrm>
                <a:off x="1040" y="2592"/>
                <a:ext cx="35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01" name="Group 229"/>
            <p:cNvGrpSpPr>
              <a:grpSpLocks/>
            </p:cNvGrpSpPr>
            <p:nvPr/>
          </p:nvGrpSpPr>
          <p:grpSpPr bwMode="auto">
            <a:xfrm rot="1077952">
              <a:off x="389" y="796"/>
              <a:ext cx="289" cy="68"/>
              <a:chOff x="336" y="2592"/>
              <a:chExt cx="1056" cy="240"/>
            </a:xfrm>
          </p:grpSpPr>
          <p:sp>
            <p:nvSpPr>
              <p:cNvPr id="3302" name="Freeform 230"/>
              <p:cNvSpPr>
                <a:spLocks/>
              </p:cNvSpPr>
              <p:nvPr/>
            </p:nvSpPr>
            <p:spPr bwMode="auto">
              <a:xfrm>
                <a:off x="336" y="2688"/>
                <a:ext cx="792" cy="10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2" y="96"/>
                  </a:cxn>
                  <a:cxn ang="0">
                    <a:pos x="384" y="144"/>
                  </a:cxn>
                  <a:cxn ang="0">
                    <a:pos x="528" y="48"/>
                  </a:cxn>
                  <a:cxn ang="0">
                    <a:pos x="720" y="96"/>
                  </a:cxn>
                  <a:cxn ang="0">
                    <a:pos x="864" y="0"/>
                  </a:cxn>
                </a:cxnLst>
                <a:rect l="0" t="0" r="r" b="b"/>
                <a:pathLst>
                  <a:path w="864" h="152">
                    <a:moveTo>
                      <a:pt x="0" y="144"/>
                    </a:moveTo>
                    <a:cubicBezTo>
                      <a:pt x="64" y="120"/>
                      <a:pt x="128" y="96"/>
                      <a:pt x="192" y="96"/>
                    </a:cubicBezTo>
                    <a:cubicBezTo>
                      <a:pt x="256" y="96"/>
                      <a:pt x="328" y="152"/>
                      <a:pt x="384" y="144"/>
                    </a:cubicBezTo>
                    <a:cubicBezTo>
                      <a:pt x="440" y="136"/>
                      <a:pt x="472" y="56"/>
                      <a:pt x="528" y="48"/>
                    </a:cubicBezTo>
                    <a:cubicBezTo>
                      <a:pt x="584" y="40"/>
                      <a:pt x="664" y="104"/>
                      <a:pt x="720" y="96"/>
                    </a:cubicBezTo>
                    <a:cubicBezTo>
                      <a:pt x="776" y="88"/>
                      <a:pt x="840" y="16"/>
                      <a:pt x="864" y="0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3" name="Oval 231"/>
              <p:cNvSpPr>
                <a:spLocks noChangeArrowheads="1"/>
              </p:cNvSpPr>
              <p:nvPr/>
            </p:nvSpPr>
            <p:spPr bwMode="auto">
              <a:xfrm>
                <a:off x="1040" y="2592"/>
                <a:ext cx="35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04" name="Group 232"/>
            <p:cNvGrpSpPr>
              <a:grpSpLocks/>
            </p:cNvGrpSpPr>
            <p:nvPr/>
          </p:nvGrpSpPr>
          <p:grpSpPr bwMode="auto">
            <a:xfrm rot="13126798">
              <a:off x="454" y="579"/>
              <a:ext cx="381" cy="68"/>
              <a:chOff x="3888" y="624"/>
              <a:chExt cx="1392" cy="240"/>
            </a:xfrm>
          </p:grpSpPr>
          <p:sp>
            <p:nvSpPr>
              <p:cNvPr id="3305" name="Freeform 233"/>
              <p:cNvSpPr>
                <a:spLocks/>
              </p:cNvSpPr>
              <p:nvPr/>
            </p:nvSpPr>
            <p:spPr bwMode="auto">
              <a:xfrm>
                <a:off x="4272" y="720"/>
                <a:ext cx="100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48"/>
                  </a:cxn>
                  <a:cxn ang="0">
                    <a:pos x="192" y="0"/>
                  </a:cxn>
                  <a:cxn ang="0">
                    <a:pos x="288" y="48"/>
                  </a:cxn>
                </a:cxnLst>
                <a:rect l="0" t="0" r="r" b="b"/>
                <a:pathLst>
                  <a:path w="288" h="48">
                    <a:moveTo>
                      <a:pt x="0" y="0"/>
                    </a:moveTo>
                    <a:cubicBezTo>
                      <a:pt x="32" y="24"/>
                      <a:pt x="64" y="48"/>
                      <a:pt x="96" y="48"/>
                    </a:cubicBezTo>
                    <a:cubicBezTo>
                      <a:pt x="128" y="48"/>
                      <a:pt x="160" y="0"/>
                      <a:pt x="192" y="0"/>
                    </a:cubicBezTo>
                    <a:cubicBezTo>
                      <a:pt x="224" y="0"/>
                      <a:pt x="272" y="40"/>
                      <a:pt x="288" y="48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" name="Oval 234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43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07" name="Group 235"/>
            <p:cNvGrpSpPr>
              <a:grpSpLocks/>
            </p:cNvGrpSpPr>
            <p:nvPr/>
          </p:nvGrpSpPr>
          <p:grpSpPr bwMode="auto">
            <a:xfrm rot="15259059">
              <a:off x="788" y="335"/>
              <a:ext cx="395" cy="66"/>
              <a:chOff x="3888" y="624"/>
              <a:chExt cx="1392" cy="240"/>
            </a:xfrm>
          </p:grpSpPr>
          <p:sp>
            <p:nvSpPr>
              <p:cNvPr id="3308" name="Freeform 236"/>
              <p:cNvSpPr>
                <a:spLocks/>
              </p:cNvSpPr>
              <p:nvPr/>
            </p:nvSpPr>
            <p:spPr bwMode="auto">
              <a:xfrm>
                <a:off x="4272" y="720"/>
                <a:ext cx="100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48"/>
                  </a:cxn>
                  <a:cxn ang="0">
                    <a:pos x="192" y="0"/>
                  </a:cxn>
                  <a:cxn ang="0">
                    <a:pos x="288" y="48"/>
                  </a:cxn>
                </a:cxnLst>
                <a:rect l="0" t="0" r="r" b="b"/>
                <a:pathLst>
                  <a:path w="288" h="48">
                    <a:moveTo>
                      <a:pt x="0" y="0"/>
                    </a:moveTo>
                    <a:cubicBezTo>
                      <a:pt x="32" y="24"/>
                      <a:pt x="64" y="48"/>
                      <a:pt x="96" y="48"/>
                    </a:cubicBezTo>
                    <a:cubicBezTo>
                      <a:pt x="128" y="48"/>
                      <a:pt x="160" y="0"/>
                      <a:pt x="192" y="0"/>
                    </a:cubicBezTo>
                    <a:cubicBezTo>
                      <a:pt x="224" y="0"/>
                      <a:pt x="272" y="40"/>
                      <a:pt x="288" y="48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9" name="Oval 237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43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10" name="Group 238"/>
            <p:cNvGrpSpPr>
              <a:grpSpLocks/>
            </p:cNvGrpSpPr>
            <p:nvPr/>
          </p:nvGrpSpPr>
          <p:grpSpPr bwMode="auto">
            <a:xfrm rot="5400000">
              <a:off x="981" y="368"/>
              <a:ext cx="300" cy="66"/>
              <a:chOff x="336" y="2592"/>
              <a:chExt cx="1056" cy="240"/>
            </a:xfrm>
          </p:grpSpPr>
          <p:sp>
            <p:nvSpPr>
              <p:cNvPr id="3311" name="Freeform 239"/>
              <p:cNvSpPr>
                <a:spLocks/>
              </p:cNvSpPr>
              <p:nvPr/>
            </p:nvSpPr>
            <p:spPr bwMode="auto">
              <a:xfrm>
                <a:off x="336" y="2688"/>
                <a:ext cx="792" cy="10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2" y="96"/>
                  </a:cxn>
                  <a:cxn ang="0">
                    <a:pos x="384" y="144"/>
                  </a:cxn>
                  <a:cxn ang="0">
                    <a:pos x="528" y="48"/>
                  </a:cxn>
                  <a:cxn ang="0">
                    <a:pos x="720" y="96"/>
                  </a:cxn>
                  <a:cxn ang="0">
                    <a:pos x="864" y="0"/>
                  </a:cxn>
                </a:cxnLst>
                <a:rect l="0" t="0" r="r" b="b"/>
                <a:pathLst>
                  <a:path w="864" h="152">
                    <a:moveTo>
                      <a:pt x="0" y="144"/>
                    </a:moveTo>
                    <a:cubicBezTo>
                      <a:pt x="64" y="120"/>
                      <a:pt x="128" y="96"/>
                      <a:pt x="192" y="96"/>
                    </a:cubicBezTo>
                    <a:cubicBezTo>
                      <a:pt x="256" y="96"/>
                      <a:pt x="328" y="152"/>
                      <a:pt x="384" y="144"/>
                    </a:cubicBezTo>
                    <a:cubicBezTo>
                      <a:pt x="440" y="136"/>
                      <a:pt x="472" y="56"/>
                      <a:pt x="528" y="48"/>
                    </a:cubicBezTo>
                    <a:cubicBezTo>
                      <a:pt x="584" y="40"/>
                      <a:pt x="664" y="104"/>
                      <a:pt x="720" y="96"/>
                    </a:cubicBezTo>
                    <a:cubicBezTo>
                      <a:pt x="776" y="88"/>
                      <a:pt x="840" y="16"/>
                      <a:pt x="864" y="0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2" name="Oval 240"/>
              <p:cNvSpPr>
                <a:spLocks noChangeArrowheads="1"/>
              </p:cNvSpPr>
              <p:nvPr/>
            </p:nvSpPr>
            <p:spPr bwMode="auto">
              <a:xfrm>
                <a:off x="1040" y="2592"/>
                <a:ext cx="35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13" name="Group 241"/>
            <p:cNvGrpSpPr>
              <a:grpSpLocks/>
            </p:cNvGrpSpPr>
            <p:nvPr/>
          </p:nvGrpSpPr>
          <p:grpSpPr bwMode="auto">
            <a:xfrm rot="-4414566">
              <a:off x="1077" y="335"/>
              <a:ext cx="395" cy="66"/>
              <a:chOff x="3888" y="624"/>
              <a:chExt cx="1392" cy="240"/>
            </a:xfrm>
          </p:grpSpPr>
          <p:sp>
            <p:nvSpPr>
              <p:cNvPr id="3314" name="Freeform 242"/>
              <p:cNvSpPr>
                <a:spLocks/>
              </p:cNvSpPr>
              <p:nvPr/>
            </p:nvSpPr>
            <p:spPr bwMode="auto">
              <a:xfrm>
                <a:off x="4272" y="720"/>
                <a:ext cx="100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48"/>
                  </a:cxn>
                  <a:cxn ang="0">
                    <a:pos x="192" y="0"/>
                  </a:cxn>
                  <a:cxn ang="0">
                    <a:pos x="288" y="48"/>
                  </a:cxn>
                </a:cxnLst>
                <a:rect l="0" t="0" r="r" b="b"/>
                <a:pathLst>
                  <a:path w="288" h="48">
                    <a:moveTo>
                      <a:pt x="0" y="0"/>
                    </a:moveTo>
                    <a:cubicBezTo>
                      <a:pt x="32" y="24"/>
                      <a:pt x="64" y="48"/>
                      <a:pt x="96" y="48"/>
                    </a:cubicBezTo>
                    <a:cubicBezTo>
                      <a:pt x="128" y="48"/>
                      <a:pt x="160" y="0"/>
                      <a:pt x="192" y="0"/>
                    </a:cubicBezTo>
                    <a:cubicBezTo>
                      <a:pt x="224" y="0"/>
                      <a:pt x="272" y="40"/>
                      <a:pt x="288" y="48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5" name="Oval 243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43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16" name="Group 244"/>
            <p:cNvGrpSpPr>
              <a:grpSpLocks/>
            </p:cNvGrpSpPr>
            <p:nvPr/>
          </p:nvGrpSpPr>
          <p:grpSpPr bwMode="auto">
            <a:xfrm rot="-22462654">
              <a:off x="1335" y="374"/>
              <a:ext cx="380" cy="68"/>
              <a:chOff x="3888" y="624"/>
              <a:chExt cx="1392" cy="240"/>
            </a:xfrm>
          </p:grpSpPr>
          <p:sp>
            <p:nvSpPr>
              <p:cNvPr id="3317" name="Freeform 245"/>
              <p:cNvSpPr>
                <a:spLocks/>
              </p:cNvSpPr>
              <p:nvPr/>
            </p:nvSpPr>
            <p:spPr bwMode="auto">
              <a:xfrm>
                <a:off x="4272" y="720"/>
                <a:ext cx="100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48"/>
                  </a:cxn>
                  <a:cxn ang="0">
                    <a:pos x="192" y="0"/>
                  </a:cxn>
                  <a:cxn ang="0">
                    <a:pos x="288" y="48"/>
                  </a:cxn>
                </a:cxnLst>
                <a:rect l="0" t="0" r="r" b="b"/>
                <a:pathLst>
                  <a:path w="288" h="48">
                    <a:moveTo>
                      <a:pt x="0" y="0"/>
                    </a:moveTo>
                    <a:cubicBezTo>
                      <a:pt x="32" y="24"/>
                      <a:pt x="64" y="48"/>
                      <a:pt x="96" y="48"/>
                    </a:cubicBezTo>
                    <a:cubicBezTo>
                      <a:pt x="128" y="48"/>
                      <a:pt x="160" y="0"/>
                      <a:pt x="192" y="0"/>
                    </a:cubicBezTo>
                    <a:cubicBezTo>
                      <a:pt x="224" y="0"/>
                      <a:pt x="272" y="40"/>
                      <a:pt x="288" y="48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8" name="Oval 246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43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19" name="Group 247"/>
            <p:cNvGrpSpPr>
              <a:grpSpLocks/>
            </p:cNvGrpSpPr>
            <p:nvPr/>
          </p:nvGrpSpPr>
          <p:grpSpPr bwMode="auto">
            <a:xfrm rot="9587045">
              <a:off x="1551" y="435"/>
              <a:ext cx="289" cy="69"/>
              <a:chOff x="336" y="2592"/>
              <a:chExt cx="1056" cy="240"/>
            </a:xfrm>
          </p:grpSpPr>
          <p:sp>
            <p:nvSpPr>
              <p:cNvPr id="3320" name="Freeform 248"/>
              <p:cNvSpPr>
                <a:spLocks/>
              </p:cNvSpPr>
              <p:nvPr/>
            </p:nvSpPr>
            <p:spPr bwMode="auto">
              <a:xfrm>
                <a:off x="336" y="2688"/>
                <a:ext cx="792" cy="10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2" y="96"/>
                  </a:cxn>
                  <a:cxn ang="0">
                    <a:pos x="384" y="144"/>
                  </a:cxn>
                  <a:cxn ang="0">
                    <a:pos x="528" y="48"/>
                  </a:cxn>
                  <a:cxn ang="0">
                    <a:pos x="720" y="96"/>
                  </a:cxn>
                  <a:cxn ang="0">
                    <a:pos x="864" y="0"/>
                  </a:cxn>
                </a:cxnLst>
                <a:rect l="0" t="0" r="r" b="b"/>
                <a:pathLst>
                  <a:path w="864" h="152">
                    <a:moveTo>
                      <a:pt x="0" y="144"/>
                    </a:moveTo>
                    <a:cubicBezTo>
                      <a:pt x="64" y="120"/>
                      <a:pt x="128" y="96"/>
                      <a:pt x="192" y="96"/>
                    </a:cubicBezTo>
                    <a:cubicBezTo>
                      <a:pt x="256" y="96"/>
                      <a:pt x="328" y="152"/>
                      <a:pt x="384" y="144"/>
                    </a:cubicBezTo>
                    <a:cubicBezTo>
                      <a:pt x="440" y="136"/>
                      <a:pt x="472" y="56"/>
                      <a:pt x="528" y="48"/>
                    </a:cubicBezTo>
                    <a:cubicBezTo>
                      <a:pt x="584" y="40"/>
                      <a:pt x="664" y="104"/>
                      <a:pt x="720" y="96"/>
                    </a:cubicBezTo>
                    <a:cubicBezTo>
                      <a:pt x="776" y="88"/>
                      <a:pt x="840" y="16"/>
                      <a:pt x="864" y="0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1" name="Oval 249"/>
              <p:cNvSpPr>
                <a:spLocks noChangeArrowheads="1"/>
              </p:cNvSpPr>
              <p:nvPr/>
            </p:nvSpPr>
            <p:spPr bwMode="auto">
              <a:xfrm>
                <a:off x="1040" y="2592"/>
                <a:ext cx="35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22" name="Group 250"/>
            <p:cNvGrpSpPr>
              <a:grpSpLocks/>
            </p:cNvGrpSpPr>
            <p:nvPr/>
          </p:nvGrpSpPr>
          <p:grpSpPr bwMode="auto">
            <a:xfrm rot="12822981">
              <a:off x="520" y="360"/>
              <a:ext cx="381" cy="68"/>
              <a:chOff x="3888" y="624"/>
              <a:chExt cx="1392" cy="240"/>
            </a:xfrm>
          </p:grpSpPr>
          <p:sp>
            <p:nvSpPr>
              <p:cNvPr id="3323" name="Freeform 251"/>
              <p:cNvSpPr>
                <a:spLocks/>
              </p:cNvSpPr>
              <p:nvPr/>
            </p:nvSpPr>
            <p:spPr bwMode="auto">
              <a:xfrm>
                <a:off x="4272" y="720"/>
                <a:ext cx="100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48"/>
                  </a:cxn>
                  <a:cxn ang="0">
                    <a:pos x="192" y="0"/>
                  </a:cxn>
                  <a:cxn ang="0">
                    <a:pos x="288" y="48"/>
                  </a:cxn>
                </a:cxnLst>
                <a:rect l="0" t="0" r="r" b="b"/>
                <a:pathLst>
                  <a:path w="288" h="48">
                    <a:moveTo>
                      <a:pt x="0" y="0"/>
                    </a:moveTo>
                    <a:cubicBezTo>
                      <a:pt x="32" y="24"/>
                      <a:pt x="64" y="48"/>
                      <a:pt x="96" y="48"/>
                    </a:cubicBezTo>
                    <a:cubicBezTo>
                      <a:pt x="128" y="48"/>
                      <a:pt x="160" y="0"/>
                      <a:pt x="192" y="0"/>
                    </a:cubicBezTo>
                    <a:cubicBezTo>
                      <a:pt x="224" y="0"/>
                      <a:pt x="272" y="40"/>
                      <a:pt x="288" y="48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4" name="Oval 252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43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25" name="Group 253"/>
            <p:cNvGrpSpPr>
              <a:grpSpLocks/>
            </p:cNvGrpSpPr>
            <p:nvPr/>
          </p:nvGrpSpPr>
          <p:grpSpPr bwMode="auto">
            <a:xfrm rot="15259059">
              <a:off x="1077" y="348"/>
              <a:ext cx="396" cy="66"/>
              <a:chOff x="3888" y="624"/>
              <a:chExt cx="1392" cy="240"/>
            </a:xfrm>
          </p:grpSpPr>
          <p:sp>
            <p:nvSpPr>
              <p:cNvPr id="3326" name="Freeform 254"/>
              <p:cNvSpPr>
                <a:spLocks/>
              </p:cNvSpPr>
              <p:nvPr/>
            </p:nvSpPr>
            <p:spPr bwMode="auto">
              <a:xfrm>
                <a:off x="4272" y="720"/>
                <a:ext cx="100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48"/>
                  </a:cxn>
                  <a:cxn ang="0">
                    <a:pos x="192" y="0"/>
                  </a:cxn>
                  <a:cxn ang="0">
                    <a:pos x="288" y="48"/>
                  </a:cxn>
                </a:cxnLst>
                <a:rect l="0" t="0" r="r" b="b"/>
                <a:pathLst>
                  <a:path w="288" h="48">
                    <a:moveTo>
                      <a:pt x="0" y="0"/>
                    </a:moveTo>
                    <a:cubicBezTo>
                      <a:pt x="32" y="24"/>
                      <a:pt x="64" y="48"/>
                      <a:pt x="96" y="48"/>
                    </a:cubicBezTo>
                    <a:cubicBezTo>
                      <a:pt x="128" y="48"/>
                      <a:pt x="160" y="0"/>
                      <a:pt x="192" y="0"/>
                    </a:cubicBezTo>
                    <a:cubicBezTo>
                      <a:pt x="224" y="0"/>
                      <a:pt x="272" y="40"/>
                      <a:pt x="288" y="48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7" name="Oval 255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43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29" name="Oval 257"/>
            <p:cNvSpPr>
              <a:spLocks noChangeArrowheads="1"/>
            </p:cNvSpPr>
            <p:nvPr/>
          </p:nvSpPr>
          <p:spPr bwMode="auto">
            <a:xfrm>
              <a:off x="757" y="579"/>
              <a:ext cx="762" cy="749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30" name="Group 258"/>
            <p:cNvGrpSpPr>
              <a:grpSpLocks/>
            </p:cNvGrpSpPr>
            <p:nvPr/>
          </p:nvGrpSpPr>
          <p:grpSpPr bwMode="auto">
            <a:xfrm rot="-487806">
              <a:off x="1650" y="579"/>
              <a:ext cx="289" cy="68"/>
              <a:chOff x="4224" y="1343"/>
              <a:chExt cx="1056" cy="240"/>
            </a:xfrm>
          </p:grpSpPr>
          <p:sp>
            <p:nvSpPr>
              <p:cNvPr id="3331" name="Freeform 259"/>
              <p:cNvSpPr>
                <a:spLocks/>
              </p:cNvSpPr>
              <p:nvPr/>
            </p:nvSpPr>
            <p:spPr bwMode="auto">
              <a:xfrm rot="10800000">
                <a:off x="4488" y="1383"/>
                <a:ext cx="792" cy="10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2" y="96"/>
                  </a:cxn>
                  <a:cxn ang="0">
                    <a:pos x="384" y="144"/>
                  </a:cxn>
                  <a:cxn ang="0">
                    <a:pos x="528" y="48"/>
                  </a:cxn>
                  <a:cxn ang="0">
                    <a:pos x="720" y="96"/>
                  </a:cxn>
                  <a:cxn ang="0">
                    <a:pos x="864" y="0"/>
                  </a:cxn>
                </a:cxnLst>
                <a:rect l="0" t="0" r="r" b="b"/>
                <a:pathLst>
                  <a:path w="864" h="152">
                    <a:moveTo>
                      <a:pt x="0" y="144"/>
                    </a:moveTo>
                    <a:cubicBezTo>
                      <a:pt x="64" y="120"/>
                      <a:pt x="128" y="96"/>
                      <a:pt x="192" y="96"/>
                    </a:cubicBezTo>
                    <a:cubicBezTo>
                      <a:pt x="256" y="96"/>
                      <a:pt x="328" y="152"/>
                      <a:pt x="384" y="144"/>
                    </a:cubicBezTo>
                    <a:cubicBezTo>
                      <a:pt x="440" y="136"/>
                      <a:pt x="472" y="56"/>
                      <a:pt x="528" y="48"/>
                    </a:cubicBezTo>
                    <a:cubicBezTo>
                      <a:pt x="584" y="40"/>
                      <a:pt x="664" y="104"/>
                      <a:pt x="720" y="96"/>
                    </a:cubicBezTo>
                    <a:cubicBezTo>
                      <a:pt x="776" y="88"/>
                      <a:pt x="840" y="16"/>
                      <a:pt x="864" y="0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2" name="Oval 260"/>
              <p:cNvSpPr>
                <a:spLocks noChangeArrowheads="1"/>
              </p:cNvSpPr>
              <p:nvPr/>
            </p:nvSpPr>
            <p:spPr bwMode="auto">
              <a:xfrm rot="10800000">
                <a:off x="4224" y="1343"/>
                <a:ext cx="35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33" name="Group 261"/>
            <p:cNvGrpSpPr>
              <a:grpSpLocks/>
            </p:cNvGrpSpPr>
            <p:nvPr/>
          </p:nvGrpSpPr>
          <p:grpSpPr bwMode="auto">
            <a:xfrm rot="8321049">
              <a:off x="336" y="1273"/>
              <a:ext cx="381" cy="68"/>
              <a:chOff x="3888" y="624"/>
              <a:chExt cx="1392" cy="240"/>
            </a:xfrm>
          </p:grpSpPr>
          <p:sp>
            <p:nvSpPr>
              <p:cNvPr id="3334" name="Freeform 262"/>
              <p:cNvSpPr>
                <a:spLocks/>
              </p:cNvSpPr>
              <p:nvPr/>
            </p:nvSpPr>
            <p:spPr bwMode="auto">
              <a:xfrm>
                <a:off x="4272" y="720"/>
                <a:ext cx="100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48"/>
                  </a:cxn>
                  <a:cxn ang="0">
                    <a:pos x="192" y="0"/>
                  </a:cxn>
                  <a:cxn ang="0">
                    <a:pos x="288" y="48"/>
                  </a:cxn>
                </a:cxnLst>
                <a:rect l="0" t="0" r="r" b="b"/>
                <a:pathLst>
                  <a:path w="288" h="48">
                    <a:moveTo>
                      <a:pt x="0" y="0"/>
                    </a:moveTo>
                    <a:cubicBezTo>
                      <a:pt x="32" y="24"/>
                      <a:pt x="64" y="48"/>
                      <a:pt x="96" y="48"/>
                    </a:cubicBezTo>
                    <a:cubicBezTo>
                      <a:pt x="128" y="48"/>
                      <a:pt x="160" y="0"/>
                      <a:pt x="192" y="0"/>
                    </a:cubicBezTo>
                    <a:cubicBezTo>
                      <a:pt x="224" y="0"/>
                      <a:pt x="272" y="40"/>
                      <a:pt x="288" y="48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5" name="Oval 263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43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43" name="Group 271"/>
            <p:cNvGrpSpPr>
              <a:grpSpLocks/>
            </p:cNvGrpSpPr>
            <p:nvPr/>
          </p:nvGrpSpPr>
          <p:grpSpPr bwMode="auto">
            <a:xfrm rot="1077952">
              <a:off x="428" y="442"/>
              <a:ext cx="289" cy="68"/>
              <a:chOff x="336" y="2592"/>
              <a:chExt cx="1056" cy="240"/>
            </a:xfrm>
          </p:grpSpPr>
          <p:sp>
            <p:nvSpPr>
              <p:cNvPr id="3344" name="Freeform 272"/>
              <p:cNvSpPr>
                <a:spLocks/>
              </p:cNvSpPr>
              <p:nvPr/>
            </p:nvSpPr>
            <p:spPr bwMode="auto">
              <a:xfrm>
                <a:off x="336" y="2688"/>
                <a:ext cx="792" cy="10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2" y="96"/>
                  </a:cxn>
                  <a:cxn ang="0">
                    <a:pos x="384" y="144"/>
                  </a:cxn>
                  <a:cxn ang="0">
                    <a:pos x="528" y="48"/>
                  </a:cxn>
                  <a:cxn ang="0">
                    <a:pos x="720" y="96"/>
                  </a:cxn>
                  <a:cxn ang="0">
                    <a:pos x="864" y="0"/>
                  </a:cxn>
                </a:cxnLst>
                <a:rect l="0" t="0" r="r" b="b"/>
                <a:pathLst>
                  <a:path w="864" h="152">
                    <a:moveTo>
                      <a:pt x="0" y="144"/>
                    </a:moveTo>
                    <a:cubicBezTo>
                      <a:pt x="64" y="120"/>
                      <a:pt x="128" y="96"/>
                      <a:pt x="192" y="96"/>
                    </a:cubicBezTo>
                    <a:cubicBezTo>
                      <a:pt x="256" y="96"/>
                      <a:pt x="328" y="152"/>
                      <a:pt x="384" y="144"/>
                    </a:cubicBezTo>
                    <a:cubicBezTo>
                      <a:pt x="440" y="136"/>
                      <a:pt x="472" y="56"/>
                      <a:pt x="528" y="48"/>
                    </a:cubicBezTo>
                    <a:cubicBezTo>
                      <a:pt x="584" y="40"/>
                      <a:pt x="664" y="104"/>
                      <a:pt x="720" y="96"/>
                    </a:cubicBezTo>
                    <a:cubicBezTo>
                      <a:pt x="776" y="88"/>
                      <a:pt x="840" y="16"/>
                      <a:pt x="864" y="0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" name="Oval 273"/>
              <p:cNvSpPr>
                <a:spLocks noChangeArrowheads="1"/>
              </p:cNvSpPr>
              <p:nvPr/>
            </p:nvSpPr>
            <p:spPr bwMode="auto">
              <a:xfrm>
                <a:off x="1040" y="2592"/>
                <a:ext cx="35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46" name="Group 274"/>
            <p:cNvGrpSpPr>
              <a:grpSpLocks/>
            </p:cNvGrpSpPr>
            <p:nvPr/>
          </p:nvGrpSpPr>
          <p:grpSpPr bwMode="auto">
            <a:xfrm rot="415168">
              <a:off x="1413" y="1410"/>
              <a:ext cx="381" cy="68"/>
              <a:chOff x="3888" y="624"/>
              <a:chExt cx="1392" cy="240"/>
            </a:xfrm>
          </p:grpSpPr>
          <p:sp>
            <p:nvSpPr>
              <p:cNvPr id="3347" name="Freeform 275"/>
              <p:cNvSpPr>
                <a:spLocks/>
              </p:cNvSpPr>
              <p:nvPr/>
            </p:nvSpPr>
            <p:spPr bwMode="auto">
              <a:xfrm>
                <a:off x="4272" y="720"/>
                <a:ext cx="100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48"/>
                  </a:cxn>
                  <a:cxn ang="0">
                    <a:pos x="192" y="0"/>
                  </a:cxn>
                  <a:cxn ang="0">
                    <a:pos x="288" y="48"/>
                  </a:cxn>
                </a:cxnLst>
                <a:rect l="0" t="0" r="r" b="b"/>
                <a:pathLst>
                  <a:path w="288" h="48">
                    <a:moveTo>
                      <a:pt x="0" y="0"/>
                    </a:moveTo>
                    <a:cubicBezTo>
                      <a:pt x="32" y="24"/>
                      <a:pt x="64" y="48"/>
                      <a:pt x="96" y="48"/>
                    </a:cubicBezTo>
                    <a:cubicBezTo>
                      <a:pt x="128" y="48"/>
                      <a:pt x="160" y="0"/>
                      <a:pt x="192" y="0"/>
                    </a:cubicBezTo>
                    <a:cubicBezTo>
                      <a:pt x="224" y="0"/>
                      <a:pt x="272" y="40"/>
                      <a:pt x="288" y="48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" name="Oval 276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43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14" name="Group 442"/>
          <p:cNvGrpSpPr>
            <a:grpSpLocks/>
          </p:cNvGrpSpPr>
          <p:nvPr/>
        </p:nvGrpSpPr>
        <p:grpSpPr bwMode="auto">
          <a:xfrm>
            <a:off x="549275" y="2514600"/>
            <a:ext cx="2117725" cy="1981200"/>
            <a:chOff x="346" y="1584"/>
            <a:chExt cx="1334" cy="1248"/>
          </a:xfrm>
        </p:grpSpPr>
        <p:sp>
          <p:nvSpPr>
            <p:cNvPr id="3356" name="Rectangle 284"/>
            <p:cNvSpPr>
              <a:spLocks noChangeArrowheads="1"/>
            </p:cNvSpPr>
            <p:nvPr/>
          </p:nvSpPr>
          <p:spPr bwMode="auto">
            <a:xfrm>
              <a:off x="346" y="1584"/>
              <a:ext cx="1334" cy="124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7" name="Oval 285"/>
            <p:cNvSpPr>
              <a:spLocks noChangeArrowheads="1"/>
            </p:cNvSpPr>
            <p:nvPr/>
          </p:nvSpPr>
          <p:spPr bwMode="auto">
            <a:xfrm>
              <a:off x="673" y="1917"/>
              <a:ext cx="609" cy="572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8" name="Oval 286"/>
            <p:cNvSpPr>
              <a:spLocks noChangeArrowheads="1"/>
            </p:cNvSpPr>
            <p:nvPr/>
          </p:nvSpPr>
          <p:spPr bwMode="auto">
            <a:xfrm>
              <a:off x="966" y="2291"/>
              <a:ext cx="127" cy="94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59" name="Group 287"/>
            <p:cNvGrpSpPr>
              <a:grpSpLocks/>
            </p:cNvGrpSpPr>
            <p:nvPr/>
          </p:nvGrpSpPr>
          <p:grpSpPr bwMode="auto">
            <a:xfrm>
              <a:off x="1292" y="2145"/>
              <a:ext cx="306" cy="52"/>
              <a:chOff x="3888" y="624"/>
              <a:chExt cx="1392" cy="240"/>
            </a:xfrm>
          </p:grpSpPr>
          <p:sp>
            <p:nvSpPr>
              <p:cNvPr id="3360" name="Freeform 288"/>
              <p:cNvSpPr>
                <a:spLocks/>
              </p:cNvSpPr>
              <p:nvPr/>
            </p:nvSpPr>
            <p:spPr bwMode="auto">
              <a:xfrm>
                <a:off x="4272" y="720"/>
                <a:ext cx="100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48"/>
                  </a:cxn>
                  <a:cxn ang="0">
                    <a:pos x="192" y="0"/>
                  </a:cxn>
                  <a:cxn ang="0">
                    <a:pos x="288" y="48"/>
                  </a:cxn>
                </a:cxnLst>
                <a:rect l="0" t="0" r="r" b="b"/>
                <a:pathLst>
                  <a:path w="288" h="48">
                    <a:moveTo>
                      <a:pt x="0" y="0"/>
                    </a:moveTo>
                    <a:cubicBezTo>
                      <a:pt x="32" y="24"/>
                      <a:pt x="64" y="48"/>
                      <a:pt x="96" y="48"/>
                    </a:cubicBezTo>
                    <a:cubicBezTo>
                      <a:pt x="128" y="48"/>
                      <a:pt x="160" y="0"/>
                      <a:pt x="192" y="0"/>
                    </a:cubicBezTo>
                    <a:cubicBezTo>
                      <a:pt x="224" y="0"/>
                      <a:pt x="272" y="40"/>
                      <a:pt x="288" y="48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1" name="Oval 289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43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62" name="Group 290"/>
            <p:cNvGrpSpPr>
              <a:grpSpLocks/>
            </p:cNvGrpSpPr>
            <p:nvPr/>
          </p:nvGrpSpPr>
          <p:grpSpPr bwMode="auto">
            <a:xfrm rot="-1530248">
              <a:off x="1240" y="1875"/>
              <a:ext cx="305" cy="52"/>
              <a:chOff x="3888" y="624"/>
              <a:chExt cx="1392" cy="240"/>
            </a:xfrm>
          </p:grpSpPr>
          <p:sp>
            <p:nvSpPr>
              <p:cNvPr id="3363" name="Freeform 291"/>
              <p:cNvSpPr>
                <a:spLocks/>
              </p:cNvSpPr>
              <p:nvPr/>
            </p:nvSpPr>
            <p:spPr bwMode="auto">
              <a:xfrm>
                <a:off x="4272" y="720"/>
                <a:ext cx="100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48"/>
                  </a:cxn>
                  <a:cxn ang="0">
                    <a:pos x="192" y="0"/>
                  </a:cxn>
                  <a:cxn ang="0">
                    <a:pos x="288" y="48"/>
                  </a:cxn>
                </a:cxnLst>
                <a:rect l="0" t="0" r="r" b="b"/>
                <a:pathLst>
                  <a:path w="288" h="48">
                    <a:moveTo>
                      <a:pt x="0" y="0"/>
                    </a:moveTo>
                    <a:cubicBezTo>
                      <a:pt x="32" y="24"/>
                      <a:pt x="64" y="48"/>
                      <a:pt x="96" y="48"/>
                    </a:cubicBezTo>
                    <a:cubicBezTo>
                      <a:pt x="128" y="48"/>
                      <a:pt x="160" y="0"/>
                      <a:pt x="192" y="0"/>
                    </a:cubicBezTo>
                    <a:cubicBezTo>
                      <a:pt x="224" y="0"/>
                      <a:pt x="272" y="40"/>
                      <a:pt x="288" y="48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4" name="Oval 292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43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74" name="Group 302"/>
            <p:cNvGrpSpPr>
              <a:grpSpLocks/>
            </p:cNvGrpSpPr>
            <p:nvPr/>
          </p:nvGrpSpPr>
          <p:grpSpPr bwMode="auto">
            <a:xfrm>
              <a:off x="1408" y="2103"/>
              <a:ext cx="231" cy="53"/>
              <a:chOff x="4224" y="1343"/>
              <a:chExt cx="1056" cy="240"/>
            </a:xfrm>
          </p:grpSpPr>
          <p:sp>
            <p:nvSpPr>
              <p:cNvPr id="3375" name="Freeform 303"/>
              <p:cNvSpPr>
                <a:spLocks/>
              </p:cNvSpPr>
              <p:nvPr/>
            </p:nvSpPr>
            <p:spPr bwMode="auto">
              <a:xfrm rot="10800000">
                <a:off x="4488" y="1383"/>
                <a:ext cx="792" cy="10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2" y="96"/>
                  </a:cxn>
                  <a:cxn ang="0">
                    <a:pos x="384" y="144"/>
                  </a:cxn>
                  <a:cxn ang="0">
                    <a:pos x="528" y="48"/>
                  </a:cxn>
                  <a:cxn ang="0">
                    <a:pos x="720" y="96"/>
                  </a:cxn>
                  <a:cxn ang="0">
                    <a:pos x="864" y="0"/>
                  </a:cxn>
                </a:cxnLst>
                <a:rect l="0" t="0" r="r" b="b"/>
                <a:pathLst>
                  <a:path w="864" h="152">
                    <a:moveTo>
                      <a:pt x="0" y="144"/>
                    </a:moveTo>
                    <a:cubicBezTo>
                      <a:pt x="64" y="120"/>
                      <a:pt x="128" y="96"/>
                      <a:pt x="192" y="96"/>
                    </a:cubicBezTo>
                    <a:cubicBezTo>
                      <a:pt x="256" y="96"/>
                      <a:pt x="328" y="152"/>
                      <a:pt x="384" y="144"/>
                    </a:cubicBezTo>
                    <a:cubicBezTo>
                      <a:pt x="440" y="136"/>
                      <a:pt x="472" y="56"/>
                      <a:pt x="528" y="48"/>
                    </a:cubicBezTo>
                    <a:cubicBezTo>
                      <a:pt x="584" y="40"/>
                      <a:pt x="664" y="104"/>
                      <a:pt x="720" y="96"/>
                    </a:cubicBezTo>
                    <a:cubicBezTo>
                      <a:pt x="776" y="88"/>
                      <a:pt x="840" y="16"/>
                      <a:pt x="864" y="0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6" name="Oval 304"/>
              <p:cNvSpPr>
                <a:spLocks noChangeArrowheads="1"/>
              </p:cNvSpPr>
              <p:nvPr/>
            </p:nvSpPr>
            <p:spPr bwMode="auto">
              <a:xfrm rot="10800000">
                <a:off x="4224" y="1343"/>
                <a:ext cx="35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0" name="Group 308"/>
            <p:cNvGrpSpPr>
              <a:grpSpLocks/>
            </p:cNvGrpSpPr>
            <p:nvPr/>
          </p:nvGrpSpPr>
          <p:grpSpPr bwMode="auto">
            <a:xfrm rot="1160089">
              <a:off x="1314" y="2323"/>
              <a:ext cx="231" cy="52"/>
              <a:chOff x="4224" y="1343"/>
              <a:chExt cx="1056" cy="240"/>
            </a:xfrm>
          </p:grpSpPr>
          <p:sp>
            <p:nvSpPr>
              <p:cNvPr id="3381" name="Freeform 309"/>
              <p:cNvSpPr>
                <a:spLocks/>
              </p:cNvSpPr>
              <p:nvPr/>
            </p:nvSpPr>
            <p:spPr bwMode="auto">
              <a:xfrm rot="10800000">
                <a:off x="4488" y="1383"/>
                <a:ext cx="792" cy="10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2" y="96"/>
                  </a:cxn>
                  <a:cxn ang="0">
                    <a:pos x="384" y="144"/>
                  </a:cxn>
                  <a:cxn ang="0">
                    <a:pos x="528" y="48"/>
                  </a:cxn>
                  <a:cxn ang="0">
                    <a:pos x="720" y="96"/>
                  </a:cxn>
                  <a:cxn ang="0">
                    <a:pos x="864" y="0"/>
                  </a:cxn>
                </a:cxnLst>
                <a:rect l="0" t="0" r="r" b="b"/>
                <a:pathLst>
                  <a:path w="864" h="152">
                    <a:moveTo>
                      <a:pt x="0" y="144"/>
                    </a:moveTo>
                    <a:cubicBezTo>
                      <a:pt x="64" y="120"/>
                      <a:pt x="128" y="96"/>
                      <a:pt x="192" y="96"/>
                    </a:cubicBezTo>
                    <a:cubicBezTo>
                      <a:pt x="256" y="96"/>
                      <a:pt x="328" y="152"/>
                      <a:pt x="384" y="144"/>
                    </a:cubicBezTo>
                    <a:cubicBezTo>
                      <a:pt x="440" y="136"/>
                      <a:pt x="472" y="56"/>
                      <a:pt x="528" y="48"/>
                    </a:cubicBezTo>
                    <a:cubicBezTo>
                      <a:pt x="584" y="40"/>
                      <a:pt x="664" y="104"/>
                      <a:pt x="720" y="96"/>
                    </a:cubicBezTo>
                    <a:cubicBezTo>
                      <a:pt x="776" y="88"/>
                      <a:pt x="840" y="16"/>
                      <a:pt x="864" y="0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" name="Oval 310"/>
              <p:cNvSpPr>
                <a:spLocks noChangeArrowheads="1"/>
              </p:cNvSpPr>
              <p:nvPr/>
            </p:nvSpPr>
            <p:spPr bwMode="auto">
              <a:xfrm rot="10800000">
                <a:off x="4224" y="1343"/>
                <a:ext cx="35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3" name="Group 311"/>
            <p:cNvGrpSpPr>
              <a:grpSpLocks/>
            </p:cNvGrpSpPr>
            <p:nvPr/>
          </p:nvGrpSpPr>
          <p:grpSpPr bwMode="auto">
            <a:xfrm rot="1196543">
              <a:off x="1250" y="2427"/>
              <a:ext cx="305" cy="52"/>
              <a:chOff x="3888" y="624"/>
              <a:chExt cx="1392" cy="240"/>
            </a:xfrm>
          </p:grpSpPr>
          <p:sp>
            <p:nvSpPr>
              <p:cNvPr id="3384" name="Freeform 312"/>
              <p:cNvSpPr>
                <a:spLocks/>
              </p:cNvSpPr>
              <p:nvPr/>
            </p:nvSpPr>
            <p:spPr bwMode="auto">
              <a:xfrm>
                <a:off x="4272" y="720"/>
                <a:ext cx="100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48"/>
                  </a:cxn>
                  <a:cxn ang="0">
                    <a:pos x="192" y="0"/>
                  </a:cxn>
                  <a:cxn ang="0">
                    <a:pos x="288" y="48"/>
                  </a:cxn>
                </a:cxnLst>
                <a:rect l="0" t="0" r="r" b="b"/>
                <a:pathLst>
                  <a:path w="288" h="48">
                    <a:moveTo>
                      <a:pt x="0" y="0"/>
                    </a:moveTo>
                    <a:cubicBezTo>
                      <a:pt x="32" y="24"/>
                      <a:pt x="64" y="48"/>
                      <a:pt x="96" y="48"/>
                    </a:cubicBezTo>
                    <a:cubicBezTo>
                      <a:pt x="128" y="48"/>
                      <a:pt x="160" y="0"/>
                      <a:pt x="192" y="0"/>
                    </a:cubicBezTo>
                    <a:cubicBezTo>
                      <a:pt x="224" y="0"/>
                      <a:pt x="272" y="40"/>
                      <a:pt x="288" y="48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" name="Oval 313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43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6" name="Group 314"/>
            <p:cNvGrpSpPr>
              <a:grpSpLocks/>
            </p:cNvGrpSpPr>
            <p:nvPr/>
          </p:nvGrpSpPr>
          <p:grpSpPr bwMode="auto">
            <a:xfrm rot="7984685">
              <a:off x="421" y="2438"/>
              <a:ext cx="302" cy="52"/>
              <a:chOff x="3888" y="624"/>
              <a:chExt cx="1392" cy="240"/>
            </a:xfrm>
          </p:grpSpPr>
          <p:sp>
            <p:nvSpPr>
              <p:cNvPr id="3387" name="Freeform 315"/>
              <p:cNvSpPr>
                <a:spLocks/>
              </p:cNvSpPr>
              <p:nvPr/>
            </p:nvSpPr>
            <p:spPr bwMode="auto">
              <a:xfrm>
                <a:off x="4272" y="720"/>
                <a:ext cx="100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48"/>
                  </a:cxn>
                  <a:cxn ang="0">
                    <a:pos x="192" y="0"/>
                  </a:cxn>
                  <a:cxn ang="0">
                    <a:pos x="288" y="48"/>
                  </a:cxn>
                </a:cxnLst>
                <a:rect l="0" t="0" r="r" b="b"/>
                <a:pathLst>
                  <a:path w="288" h="48">
                    <a:moveTo>
                      <a:pt x="0" y="0"/>
                    </a:moveTo>
                    <a:cubicBezTo>
                      <a:pt x="32" y="24"/>
                      <a:pt x="64" y="48"/>
                      <a:pt x="96" y="48"/>
                    </a:cubicBezTo>
                    <a:cubicBezTo>
                      <a:pt x="128" y="48"/>
                      <a:pt x="160" y="0"/>
                      <a:pt x="192" y="0"/>
                    </a:cubicBezTo>
                    <a:cubicBezTo>
                      <a:pt x="224" y="0"/>
                      <a:pt x="272" y="40"/>
                      <a:pt x="288" y="48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" name="Oval 316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43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2" name="Group 320"/>
            <p:cNvGrpSpPr>
              <a:grpSpLocks/>
            </p:cNvGrpSpPr>
            <p:nvPr/>
          </p:nvGrpSpPr>
          <p:grpSpPr bwMode="auto">
            <a:xfrm rot="6826026">
              <a:off x="1141" y="1807"/>
              <a:ext cx="229" cy="52"/>
              <a:chOff x="336" y="2592"/>
              <a:chExt cx="1056" cy="240"/>
            </a:xfrm>
          </p:grpSpPr>
          <p:sp>
            <p:nvSpPr>
              <p:cNvPr id="3393" name="Freeform 321"/>
              <p:cNvSpPr>
                <a:spLocks/>
              </p:cNvSpPr>
              <p:nvPr/>
            </p:nvSpPr>
            <p:spPr bwMode="auto">
              <a:xfrm>
                <a:off x="336" y="2688"/>
                <a:ext cx="792" cy="10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2" y="96"/>
                  </a:cxn>
                  <a:cxn ang="0">
                    <a:pos x="384" y="144"/>
                  </a:cxn>
                  <a:cxn ang="0">
                    <a:pos x="528" y="48"/>
                  </a:cxn>
                  <a:cxn ang="0">
                    <a:pos x="720" y="96"/>
                  </a:cxn>
                  <a:cxn ang="0">
                    <a:pos x="864" y="0"/>
                  </a:cxn>
                </a:cxnLst>
                <a:rect l="0" t="0" r="r" b="b"/>
                <a:pathLst>
                  <a:path w="864" h="152">
                    <a:moveTo>
                      <a:pt x="0" y="144"/>
                    </a:moveTo>
                    <a:cubicBezTo>
                      <a:pt x="64" y="120"/>
                      <a:pt x="128" y="96"/>
                      <a:pt x="192" y="96"/>
                    </a:cubicBezTo>
                    <a:cubicBezTo>
                      <a:pt x="256" y="96"/>
                      <a:pt x="328" y="152"/>
                      <a:pt x="384" y="144"/>
                    </a:cubicBezTo>
                    <a:cubicBezTo>
                      <a:pt x="440" y="136"/>
                      <a:pt x="472" y="56"/>
                      <a:pt x="528" y="48"/>
                    </a:cubicBezTo>
                    <a:cubicBezTo>
                      <a:pt x="584" y="40"/>
                      <a:pt x="664" y="104"/>
                      <a:pt x="720" y="96"/>
                    </a:cubicBezTo>
                    <a:cubicBezTo>
                      <a:pt x="776" y="88"/>
                      <a:pt x="840" y="16"/>
                      <a:pt x="864" y="0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" name="Oval 322"/>
              <p:cNvSpPr>
                <a:spLocks noChangeArrowheads="1"/>
              </p:cNvSpPr>
              <p:nvPr/>
            </p:nvSpPr>
            <p:spPr bwMode="auto">
              <a:xfrm>
                <a:off x="1040" y="2592"/>
                <a:ext cx="35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5" name="Group 323"/>
            <p:cNvGrpSpPr>
              <a:grpSpLocks/>
            </p:cNvGrpSpPr>
            <p:nvPr/>
          </p:nvGrpSpPr>
          <p:grpSpPr bwMode="auto">
            <a:xfrm rot="3317155">
              <a:off x="1304" y="2469"/>
              <a:ext cx="303" cy="52"/>
              <a:chOff x="3888" y="624"/>
              <a:chExt cx="1392" cy="240"/>
            </a:xfrm>
          </p:grpSpPr>
          <p:sp>
            <p:nvSpPr>
              <p:cNvPr id="3396" name="Freeform 324"/>
              <p:cNvSpPr>
                <a:spLocks/>
              </p:cNvSpPr>
              <p:nvPr/>
            </p:nvSpPr>
            <p:spPr bwMode="auto">
              <a:xfrm>
                <a:off x="4272" y="720"/>
                <a:ext cx="100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48"/>
                  </a:cxn>
                  <a:cxn ang="0">
                    <a:pos x="192" y="0"/>
                  </a:cxn>
                  <a:cxn ang="0">
                    <a:pos x="288" y="48"/>
                  </a:cxn>
                </a:cxnLst>
                <a:rect l="0" t="0" r="r" b="b"/>
                <a:pathLst>
                  <a:path w="288" h="48">
                    <a:moveTo>
                      <a:pt x="0" y="0"/>
                    </a:moveTo>
                    <a:cubicBezTo>
                      <a:pt x="32" y="24"/>
                      <a:pt x="64" y="48"/>
                      <a:pt x="96" y="48"/>
                    </a:cubicBezTo>
                    <a:cubicBezTo>
                      <a:pt x="128" y="48"/>
                      <a:pt x="160" y="0"/>
                      <a:pt x="192" y="0"/>
                    </a:cubicBezTo>
                    <a:cubicBezTo>
                      <a:pt x="224" y="0"/>
                      <a:pt x="272" y="40"/>
                      <a:pt x="288" y="48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7" name="Oval 325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43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01" name="Group 329"/>
            <p:cNvGrpSpPr>
              <a:grpSpLocks/>
            </p:cNvGrpSpPr>
            <p:nvPr/>
          </p:nvGrpSpPr>
          <p:grpSpPr bwMode="auto">
            <a:xfrm rot="3004328">
              <a:off x="573" y="1838"/>
              <a:ext cx="230" cy="52"/>
              <a:chOff x="336" y="2592"/>
              <a:chExt cx="1056" cy="240"/>
            </a:xfrm>
          </p:grpSpPr>
          <p:sp>
            <p:nvSpPr>
              <p:cNvPr id="3402" name="Freeform 330"/>
              <p:cNvSpPr>
                <a:spLocks/>
              </p:cNvSpPr>
              <p:nvPr/>
            </p:nvSpPr>
            <p:spPr bwMode="auto">
              <a:xfrm>
                <a:off x="336" y="2688"/>
                <a:ext cx="792" cy="10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2" y="96"/>
                  </a:cxn>
                  <a:cxn ang="0">
                    <a:pos x="384" y="144"/>
                  </a:cxn>
                  <a:cxn ang="0">
                    <a:pos x="528" y="48"/>
                  </a:cxn>
                  <a:cxn ang="0">
                    <a:pos x="720" y="96"/>
                  </a:cxn>
                  <a:cxn ang="0">
                    <a:pos x="864" y="0"/>
                  </a:cxn>
                </a:cxnLst>
                <a:rect l="0" t="0" r="r" b="b"/>
                <a:pathLst>
                  <a:path w="864" h="152">
                    <a:moveTo>
                      <a:pt x="0" y="144"/>
                    </a:moveTo>
                    <a:cubicBezTo>
                      <a:pt x="64" y="120"/>
                      <a:pt x="128" y="96"/>
                      <a:pt x="192" y="96"/>
                    </a:cubicBezTo>
                    <a:cubicBezTo>
                      <a:pt x="256" y="96"/>
                      <a:pt x="328" y="152"/>
                      <a:pt x="384" y="144"/>
                    </a:cubicBezTo>
                    <a:cubicBezTo>
                      <a:pt x="440" y="136"/>
                      <a:pt x="472" y="56"/>
                      <a:pt x="528" y="48"/>
                    </a:cubicBezTo>
                    <a:cubicBezTo>
                      <a:pt x="584" y="40"/>
                      <a:pt x="664" y="104"/>
                      <a:pt x="720" y="96"/>
                    </a:cubicBezTo>
                    <a:cubicBezTo>
                      <a:pt x="776" y="88"/>
                      <a:pt x="840" y="16"/>
                      <a:pt x="864" y="0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" name="Oval 331"/>
              <p:cNvSpPr>
                <a:spLocks noChangeArrowheads="1"/>
              </p:cNvSpPr>
              <p:nvPr/>
            </p:nvSpPr>
            <p:spPr bwMode="auto">
              <a:xfrm>
                <a:off x="1040" y="2592"/>
                <a:ext cx="35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04" name="Group 332"/>
            <p:cNvGrpSpPr>
              <a:grpSpLocks/>
            </p:cNvGrpSpPr>
            <p:nvPr/>
          </p:nvGrpSpPr>
          <p:grpSpPr bwMode="auto">
            <a:xfrm rot="15477061">
              <a:off x="1057" y="2558"/>
              <a:ext cx="229" cy="52"/>
              <a:chOff x="336" y="2592"/>
              <a:chExt cx="1056" cy="240"/>
            </a:xfrm>
          </p:grpSpPr>
          <p:sp>
            <p:nvSpPr>
              <p:cNvPr id="3405" name="Freeform 333"/>
              <p:cNvSpPr>
                <a:spLocks/>
              </p:cNvSpPr>
              <p:nvPr/>
            </p:nvSpPr>
            <p:spPr bwMode="auto">
              <a:xfrm>
                <a:off x="336" y="2688"/>
                <a:ext cx="792" cy="10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2" y="96"/>
                  </a:cxn>
                  <a:cxn ang="0">
                    <a:pos x="384" y="144"/>
                  </a:cxn>
                  <a:cxn ang="0">
                    <a:pos x="528" y="48"/>
                  </a:cxn>
                  <a:cxn ang="0">
                    <a:pos x="720" y="96"/>
                  </a:cxn>
                  <a:cxn ang="0">
                    <a:pos x="864" y="0"/>
                  </a:cxn>
                </a:cxnLst>
                <a:rect l="0" t="0" r="r" b="b"/>
                <a:pathLst>
                  <a:path w="864" h="152">
                    <a:moveTo>
                      <a:pt x="0" y="144"/>
                    </a:moveTo>
                    <a:cubicBezTo>
                      <a:pt x="64" y="120"/>
                      <a:pt x="128" y="96"/>
                      <a:pt x="192" y="96"/>
                    </a:cubicBezTo>
                    <a:cubicBezTo>
                      <a:pt x="256" y="96"/>
                      <a:pt x="328" y="152"/>
                      <a:pt x="384" y="144"/>
                    </a:cubicBezTo>
                    <a:cubicBezTo>
                      <a:pt x="440" y="136"/>
                      <a:pt x="472" y="56"/>
                      <a:pt x="528" y="48"/>
                    </a:cubicBezTo>
                    <a:cubicBezTo>
                      <a:pt x="584" y="40"/>
                      <a:pt x="664" y="104"/>
                      <a:pt x="720" y="96"/>
                    </a:cubicBezTo>
                    <a:cubicBezTo>
                      <a:pt x="776" y="88"/>
                      <a:pt x="840" y="16"/>
                      <a:pt x="864" y="0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" name="Oval 334"/>
              <p:cNvSpPr>
                <a:spLocks noChangeArrowheads="1"/>
              </p:cNvSpPr>
              <p:nvPr/>
            </p:nvSpPr>
            <p:spPr bwMode="auto">
              <a:xfrm>
                <a:off x="1040" y="2592"/>
                <a:ext cx="35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07" name="Group 335"/>
            <p:cNvGrpSpPr>
              <a:grpSpLocks/>
            </p:cNvGrpSpPr>
            <p:nvPr/>
          </p:nvGrpSpPr>
          <p:grpSpPr bwMode="auto">
            <a:xfrm rot="7114675">
              <a:off x="517" y="2561"/>
              <a:ext cx="302" cy="53"/>
              <a:chOff x="3888" y="624"/>
              <a:chExt cx="1392" cy="240"/>
            </a:xfrm>
          </p:grpSpPr>
          <p:sp>
            <p:nvSpPr>
              <p:cNvPr id="3408" name="Freeform 336"/>
              <p:cNvSpPr>
                <a:spLocks/>
              </p:cNvSpPr>
              <p:nvPr/>
            </p:nvSpPr>
            <p:spPr bwMode="auto">
              <a:xfrm>
                <a:off x="4272" y="720"/>
                <a:ext cx="100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48"/>
                  </a:cxn>
                  <a:cxn ang="0">
                    <a:pos x="192" y="0"/>
                  </a:cxn>
                  <a:cxn ang="0">
                    <a:pos x="288" y="48"/>
                  </a:cxn>
                </a:cxnLst>
                <a:rect l="0" t="0" r="r" b="b"/>
                <a:pathLst>
                  <a:path w="288" h="48">
                    <a:moveTo>
                      <a:pt x="0" y="0"/>
                    </a:moveTo>
                    <a:cubicBezTo>
                      <a:pt x="32" y="24"/>
                      <a:pt x="64" y="48"/>
                      <a:pt x="96" y="48"/>
                    </a:cubicBezTo>
                    <a:cubicBezTo>
                      <a:pt x="128" y="48"/>
                      <a:pt x="160" y="0"/>
                      <a:pt x="192" y="0"/>
                    </a:cubicBezTo>
                    <a:cubicBezTo>
                      <a:pt x="224" y="0"/>
                      <a:pt x="272" y="40"/>
                      <a:pt x="288" y="48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" name="Oval 337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43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13" name="Group 341"/>
            <p:cNvGrpSpPr>
              <a:grpSpLocks/>
            </p:cNvGrpSpPr>
            <p:nvPr/>
          </p:nvGrpSpPr>
          <p:grpSpPr bwMode="auto">
            <a:xfrm rot="10163424">
              <a:off x="358" y="2187"/>
              <a:ext cx="304" cy="52"/>
              <a:chOff x="3888" y="624"/>
              <a:chExt cx="1392" cy="240"/>
            </a:xfrm>
          </p:grpSpPr>
          <p:sp>
            <p:nvSpPr>
              <p:cNvPr id="3414" name="Freeform 342"/>
              <p:cNvSpPr>
                <a:spLocks/>
              </p:cNvSpPr>
              <p:nvPr/>
            </p:nvSpPr>
            <p:spPr bwMode="auto">
              <a:xfrm>
                <a:off x="4272" y="720"/>
                <a:ext cx="100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48"/>
                  </a:cxn>
                  <a:cxn ang="0">
                    <a:pos x="192" y="0"/>
                  </a:cxn>
                  <a:cxn ang="0">
                    <a:pos x="288" y="48"/>
                  </a:cxn>
                </a:cxnLst>
                <a:rect l="0" t="0" r="r" b="b"/>
                <a:pathLst>
                  <a:path w="288" h="48">
                    <a:moveTo>
                      <a:pt x="0" y="0"/>
                    </a:moveTo>
                    <a:cubicBezTo>
                      <a:pt x="32" y="24"/>
                      <a:pt x="64" y="48"/>
                      <a:pt x="96" y="48"/>
                    </a:cubicBezTo>
                    <a:cubicBezTo>
                      <a:pt x="128" y="48"/>
                      <a:pt x="160" y="0"/>
                      <a:pt x="192" y="0"/>
                    </a:cubicBezTo>
                    <a:cubicBezTo>
                      <a:pt x="224" y="0"/>
                      <a:pt x="272" y="40"/>
                      <a:pt x="288" y="48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" name="Oval 343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43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16" name="Group 344"/>
            <p:cNvGrpSpPr>
              <a:grpSpLocks/>
            </p:cNvGrpSpPr>
            <p:nvPr/>
          </p:nvGrpSpPr>
          <p:grpSpPr bwMode="auto">
            <a:xfrm rot="15259059">
              <a:off x="631" y="1760"/>
              <a:ext cx="303" cy="52"/>
              <a:chOff x="3888" y="624"/>
              <a:chExt cx="1392" cy="240"/>
            </a:xfrm>
          </p:grpSpPr>
          <p:sp>
            <p:nvSpPr>
              <p:cNvPr id="3417" name="Freeform 345"/>
              <p:cNvSpPr>
                <a:spLocks/>
              </p:cNvSpPr>
              <p:nvPr/>
            </p:nvSpPr>
            <p:spPr bwMode="auto">
              <a:xfrm>
                <a:off x="4272" y="720"/>
                <a:ext cx="100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48"/>
                  </a:cxn>
                  <a:cxn ang="0">
                    <a:pos x="192" y="0"/>
                  </a:cxn>
                  <a:cxn ang="0">
                    <a:pos x="288" y="48"/>
                  </a:cxn>
                </a:cxnLst>
                <a:rect l="0" t="0" r="r" b="b"/>
                <a:pathLst>
                  <a:path w="288" h="48">
                    <a:moveTo>
                      <a:pt x="0" y="0"/>
                    </a:moveTo>
                    <a:cubicBezTo>
                      <a:pt x="32" y="24"/>
                      <a:pt x="64" y="48"/>
                      <a:pt x="96" y="48"/>
                    </a:cubicBezTo>
                    <a:cubicBezTo>
                      <a:pt x="128" y="48"/>
                      <a:pt x="160" y="0"/>
                      <a:pt x="192" y="0"/>
                    </a:cubicBezTo>
                    <a:cubicBezTo>
                      <a:pt x="224" y="0"/>
                      <a:pt x="272" y="40"/>
                      <a:pt x="288" y="48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" name="Oval 346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43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25" name="Group 353"/>
            <p:cNvGrpSpPr>
              <a:grpSpLocks/>
            </p:cNvGrpSpPr>
            <p:nvPr/>
          </p:nvGrpSpPr>
          <p:grpSpPr bwMode="auto">
            <a:xfrm>
              <a:off x="442" y="2302"/>
              <a:ext cx="231" cy="52"/>
              <a:chOff x="336" y="2592"/>
              <a:chExt cx="1056" cy="240"/>
            </a:xfrm>
          </p:grpSpPr>
          <p:sp>
            <p:nvSpPr>
              <p:cNvPr id="3426" name="Freeform 354"/>
              <p:cNvSpPr>
                <a:spLocks/>
              </p:cNvSpPr>
              <p:nvPr/>
            </p:nvSpPr>
            <p:spPr bwMode="auto">
              <a:xfrm>
                <a:off x="336" y="2688"/>
                <a:ext cx="792" cy="10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2" y="96"/>
                  </a:cxn>
                  <a:cxn ang="0">
                    <a:pos x="384" y="144"/>
                  </a:cxn>
                  <a:cxn ang="0">
                    <a:pos x="528" y="48"/>
                  </a:cxn>
                  <a:cxn ang="0">
                    <a:pos x="720" y="96"/>
                  </a:cxn>
                  <a:cxn ang="0">
                    <a:pos x="864" y="0"/>
                  </a:cxn>
                </a:cxnLst>
                <a:rect l="0" t="0" r="r" b="b"/>
                <a:pathLst>
                  <a:path w="864" h="152">
                    <a:moveTo>
                      <a:pt x="0" y="144"/>
                    </a:moveTo>
                    <a:cubicBezTo>
                      <a:pt x="64" y="120"/>
                      <a:pt x="128" y="96"/>
                      <a:pt x="192" y="96"/>
                    </a:cubicBezTo>
                    <a:cubicBezTo>
                      <a:pt x="256" y="96"/>
                      <a:pt x="328" y="152"/>
                      <a:pt x="384" y="144"/>
                    </a:cubicBezTo>
                    <a:cubicBezTo>
                      <a:pt x="440" y="136"/>
                      <a:pt x="472" y="56"/>
                      <a:pt x="528" y="48"/>
                    </a:cubicBezTo>
                    <a:cubicBezTo>
                      <a:pt x="584" y="40"/>
                      <a:pt x="664" y="104"/>
                      <a:pt x="720" y="96"/>
                    </a:cubicBezTo>
                    <a:cubicBezTo>
                      <a:pt x="776" y="88"/>
                      <a:pt x="840" y="16"/>
                      <a:pt x="864" y="0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7" name="Oval 355"/>
              <p:cNvSpPr>
                <a:spLocks noChangeArrowheads="1"/>
              </p:cNvSpPr>
              <p:nvPr/>
            </p:nvSpPr>
            <p:spPr bwMode="auto">
              <a:xfrm>
                <a:off x="1040" y="2592"/>
                <a:ext cx="35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28" name="Group 356"/>
            <p:cNvGrpSpPr>
              <a:grpSpLocks/>
            </p:cNvGrpSpPr>
            <p:nvPr/>
          </p:nvGrpSpPr>
          <p:grpSpPr bwMode="auto">
            <a:xfrm rot="5692023">
              <a:off x="778" y="2625"/>
              <a:ext cx="303" cy="52"/>
              <a:chOff x="3888" y="624"/>
              <a:chExt cx="1392" cy="240"/>
            </a:xfrm>
          </p:grpSpPr>
          <p:sp>
            <p:nvSpPr>
              <p:cNvPr id="3429" name="Freeform 357"/>
              <p:cNvSpPr>
                <a:spLocks/>
              </p:cNvSpPr>
              <p:nvPr/>
            </p:nvSpPr>
            <p:spPr bwMode="auto">
              <a:xfrm>
                <a:off x="4272" y="720"/>
                <a:ext cx="100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48"/>
                  </a:cxn>
                  <a:cxn ang="0">
                    <a:pos x="192" y="0"/>
                  </a:cxn>
                  <a:cxn ang="0">
                    <a:pos x="288" y="48"/>
                  </a:cxn>
                </a:cxnLst>
                <a:rect l="0" t="0" r="r" b="b"/>
                <a:pathLst>
                  <a:path w="288" h="48">
                    <a:moveTo>
                      <a:pt x="0" y="0"/>
                    </a:moveTo>
                    <a:cubicBezTo>
                      <a:pt x="32" y="24"/>
                      <a:pt x="64" y="48"/>
                      <a:pt x="96" y="48"/>
                    </a:cubicBezTo>
                    <a:cubicBezTo>
                      <a:pt x="128" y="48"/>
                      <a:pt x="160" y="0"/>
                      <a:pt x="192" y="0"/>
                    </a:cubicBezTo>
                    <a:cubicBezTo>
                      <a:pt x="224" y="0"/>
                      <a:pt x="272" y="40"/>
                      <a:pt x="288" y="48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0" name="Oval 358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43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34" name="Group 362"/>
            <p:cNvGrpSpPr>
              <a:grpSpLocks/>
            </p:cNvGrpSpPr>
            <p:nvPr/>
          </p:nvGrpSpPr>
          <p:grpSpPr bwMode="auto">
            <a:xfrm rot="-3678831">
              <a:off x="637" y="2546"/>
              <a:ext cx="229" cy="53"/>
              <a:chOff x="336" y="2592"/>
              <a:chExt cx="1056" cy="240"/>
            </a:xfrm>
          </p:grpSpPr>
          <p:sp>
            <p:nvSpPr>
              <p:cNvPr id="3435" name="Freeform 363"/>
              <p:cNvSpPr>
                <a:spLocks/>
              </p:cNvSpPr>
              <p:nvPr/>
            </p:nvSpPr>
            <p:spPr bwMode="auto">
              <a:xfrm>
                <a:off x="336" y="2688"/>
                <a:ext cx="792" cy="10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2" y="96"/>
                  </a:cxn>
                  <a:cxn ang="0">
                    <a:pos x="384" y="144"/>
                  </a:cxn>
                  <a:cxn ang="0">
                    <a:pos x="528" y="48"/>
                  </a:cxn>
                  <a:cxn ang="0">
                    <a:pos x="720" y="96"/>
                  </a:cxn>
                  <a:cxn ang="0">
                    <a:pos x="864" y="0"/>
                  </a:cxn>
                </a:cxnLst>
                <a:rect l="0" t="0" r="r" b="b"/>
                <a:pathLst>
                  <a:path w="864" h="152">
                    <a:moveTo>
                      <a:pt x="0" y="144"/>
                    </a:moveTo>
                    <a:cubicBezTo>
                      <a:pt x="64" y="120"/>
                      <a:pt x="128" y="96"/>
                      <a:pt x="192" y="96"/>
                    </a:cubicBezTo>
                    <a:cubicBezTo>
                      <a:pt x="256" y="96"/>
                      <a:pt x="328" y="152"/>
                      <a:pt x="384" y="144"/>
                    </a:cubicBezTo>
                    <a:cubicBezTo>
                      <a:pt x="440" y="136"/>
                      <a:pt x="472" y="56"/>
                      <a:pt x="528" y="48"/>
                    </a:cubicBezTo>
                    <a:cubicBezTo>
                      <a:pt x="584" y="40"/>
                      <a:pt x="664" y="104"/>
                      <a:pt x="720" y="96"/>
                    </a:cubicBezTo>
                    <a:cubicBezTo>
                      <a:pt x="776" y="88"/>
                      <a:pt x="840" y="16"/>
                      <a:pt x="864" y="0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6" name="Oval 364"/>
              <p:cNvSpPr>
                <a:spLocks noChangeArrowheads="1"/>
              </p:cNvSpPr>
              <p:nvPr/>
            </p:nvSpPr>
            <p:spPr bwMode="auto">
              <a:xfrm>
                <a:off x="1040" y="2592"/>
                <a:ext cx="35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40" name="Group 368"/>
            <p:cNvGrpSpPr>
              <a:grpSpLocks/>
            </p:cNvGrpSpPr>
            <p:nvPr/>
          </p:nvGrpSpPr>
          <p:grpSpPr bwMode="auto">
            <a:xfrm rot="1077952">
              <a:off x="378" y="2083"/>
              <a:ext cx="232" cy="52"/>
              <a:chOff x="336" y="2592"/>
              <a:chExt cx="1056" cy="240"/>
            </a:xfrm>
          </p:grpSpPr>
          <p:sp>
            <p:nvSpPr>
              <p:cNvPr id="3441" name="Freeform 369"/>
              <p:cNvSpPr>
                <a:spLocks/>
              </p:cNvSpPr>
              <p:nvPr/>
            </p:nvSpPr>
            <p:spPr bwMode="auto">
              <a:xfrm>
                <a:off x="336" y="2688"/>
                <a:ext cx="792" cy="10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2" y="96"/>
                  </a:cxn>
                  <a:cxn ang="0">
                    <a:pos x="384" y="144"/>
                  </a:cxn>
                  <a:cxn ang="0">
                    <a:pos x="528" y="48"/>
                  </a:cxn>
                  <a:cxn ang="0">
                    <a:pos x="720" y="96"/>
                  </a:cxn>
                  <a:cxn ang="0">
                    <a:pos x="864" y="0"/>
                  </a:cxn>
                </a:cxnLst>
                <a:rect l="0" t="0" r="r" b="b"/>
                <a:pathLst>
                  <a:path w="864" h="152">
                    <a:moveTo>
                      <a:pt x="0" y="144"/>
                    </a:moveTo>
                    <a:cubicBezTo>
                      <a:pt x="64" y="120"/>
                      <a:pt x="128" y="96"/>
                      <a:pt x="192" y="96"/>
                    </a:cubicBezTo>
                    <a:cubicBezTo>
                      <a:pt x="256" y="96"/>
                      <a:pt x="328" y="152"/>
                      <a:pt x="384" y="144"/>
                    </a:cubicBezTo>
                    <a:cubicBezTo>
                      <a:pt x="440" y="136"/>
                      <a:pt x="472" y="56"/>
                      <a:pt x="528" y="48"/>
                    </a:cubicBezTo>
                    <a:cubicBezTo>
                      <a:pt x="584" y="40"/>
                      <a:pt x="664" y="104"/>
                      <a:pt x="720" y="96"/>
                    </a:cubicBezTo>
                    <a:cubicBezTo>
                      <a:pt x="776" y="88"/>
                      <a:pt x="840" y="16"/>
                      <a:pt x="864" y="0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" name="Oval 370"/>
              <p:cNvSpPr>
                <a:spLocks noChangeArrowheads="1"/>
              </p:cNvSpPr>
              <p:nvPr/>
            </p:nvSpPr>
            <p:spPr bwMode="auto">
              <a:xfrm>
                <a:off x="1040" y="2592"/>
                <a:ext cx="35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43" name="Group 371"/>
            <p:cNvGrpSpPr>
              <a:grpSpLocks/>
            </p:cNvGrpSpPr>
            <p:nvPr/>
          </p:nvGrpSpPr>
          <p:grpSpPr bwMode="auto">
            <a:xfrm rot="13126798">
              <a:off x="430" y="1917"/>
              <a:ext cx="305" cy="52"/>
              <a:chOff x="3888" y="624"/>
              <a:chExt cx="1392" cy="240"/>
            </a:xfrm>
          </p:grpSpPr>
          <p:sp>
            <p:nvSpPr>
              <p:cNvPr id="3444" name="Freeform 372"/>
              <p:cNvSpPr>
                <a:spLocks/>
              </p:cNvSpPr>
              <p:nvPr/>
            </p:nvSpPr>
            <p:spPr bwMode="auto">
              <a:xfrm>
                <a:off x="4272" y="720"/>
                <a:ext cx="100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48"/>
                  </a:cxn>
                  <a:cxn ang="0">
                    <a:pos x="192" y="0"/>
                  </a:cxn>
                  <a:cxn ang="0">
                    <a:pos x="288" y="48"/>
                  </a:cxn>
                </a:cxnLst>
                <a:rect l="0" t="0" r="r" b="b"/>
                <a:pathLst>
                  <a:path w="288" h="48">
                    <a:moveTo>
                      <a:pt x="0" y="0"/>
                    </a:moveTo>
                    <a:cubicBezTo>
                      <a:pt x="32" y="24"/>
                      <a:pt x="64" y="48"/>
                      <a:pt x="96" y="48"/>
                    </a:cubicBezTo>
                    <a:cubicBezTo>
                      <a:pt x="128" y="48"/>
                      <a:pt x="160" y="0"/>
                      <a:pt x="192" y="0"/>
                    </a:cubicBezTo>
                    <a:cubicBezTo>
                      <a:pt x="224" y="0"/>
                      <a:pt x="272" y="40"/>
                      <a:pt x="288" y="48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5" name="Oval 373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43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49" name="Group 377"/>
            <p:cNvGrpSpPr>
              <a:grpSpLocks/>
            </p:cNvGrpSpPr>
            <p:nvPr/>
          </p:nvGrpSpPr>
          <p:grpSpPr bwMode="auto">
            <a:xfrm rot="5400000">
              <a:off x="857" y="1755"/>
              <a:ext cx="229" cy="52"/>
              <a:chOff x="336" y="2592"/>
              <a:chExt cx="1056" cy="240"/>
            </a:xfrm>
          </p:grpSpPr>
          <p:sp>
            <p:nvSpPr>
              <p:cNvPr id="3450" name="Freeform 378"/>
              <p:cNvSpPr>
                <a:spLocks/>
              </p:cNvSpPr>
              <p:nvPr/>
            </p:nvSpPr>
            <p:spPr bwMode="auto">
              <a:xfrm>
                <a:off x="336" y="2688"/>
                <a:ext cx="792" cy="10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2" y="96"/>
                  </a:cxn>
                  <a:cxn ang="0">
                    <a:pos x="384" y="144"/>
                  </a:cxn>
                  <a:cxn ang="0">
                    <a:pos x="528" y="48"/>
                  </a:cxn>
                  <a:cxn ang="0">
                    <a:pos x="720" y="96"/>
                  </a:cxn>
                  <a:cxn ang="0">
                    <a:pos x="864" y="0"/>
                  </a:cxn>
                </a:cxnLst>
                <a:rect l="0" t="0" r="r" b="b"/>
                <a:pathLst>
                  <a:path w="864" h="152">
                    <a:moveTo>
                      <a:pt x="0" y="144"/>
                    </a:moveTo>
                    <a:cubicBezTo>
                      <a:pt x="64" y="120"/>
                      <a:pt x="128" y="96"/>
                      <a:pt x="192" y="96"/>
                    </a:cubicBezTo>
                    <a:cubicBezTo>
                      <a:pt x="256" y="96"/>
                      <a:pt x="328" y="152"/>
                      <a:pt x="384" y="144"/>
                    </a:cubicBezTo>
                    <a:cubicBezTo>
                      <a:pt x="440" y="136"/>
                      <a:pt x="472" y="56"/>
                      <a:pt x="528" y="48"/>
                    </a:cubicBezTo>
                    <a:cubicBezTo>
                      <a:pt x="584" y="40"/>
                      <a:pt x="664" y="104"/>
                      <a:pt x="720" y="96"/>
                    </a:cubicBezTo>
                    <a:cubicBezTo>
                      <a:pt x="776" y="88"/>
                      <a:pt x="840" y="16"/>
                      <a:pt x="864" y="0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1" name="Oval 379"/>
              <p:cNvSpPr>
                <a:spLocks noChangeArrowheads="1"/>
              </p:cNvSpPr>
              <p:nvPr/>
            </p:nvSpPr>
            <p:spPr bwMode="auto">
              <a:xfrm>
                <a:off x="1040" y="2592"/>
                <a:ext cx="35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52" name="Group 380"/>
            <p:cNvGrpSpPr>
              <a:grpSpLocks/>
            </p:cNvGrpSpPr>
            <p:nvPr/>
          </p:nvGrpSpPr>
          <p:grpSpPr bwMode="auto">
            <a:xfrm rot="-4414566">
              <a:off x="865" y="1920"/>
              <a:ext cx="302" cy="53"/>
              <a:chOff x="3888" y="624"/>
              <a:chExt cx="1392" cy="240"/>
            </a:xfrm>
          </p:grpSpPr>
          <p:sp>
            <p:nvSpPr>
              <p:cNvPr id="3453" name="Freeform 381"/>
              <p:cNvSpPr>
                <a:spLocks/>
              </p:cNvSpPr>
              <p:nvPr/>
            </p:nvSpPr>
            <p:spPr bwMode="auto">
              <a:xfrm>
                <a:off x="4272" y="720"/>
                <a:ext cx="100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48"/>
                  </a:cxn>
                  <a:cxn ang="0">
                    <a:pos x="192" y="0"/>
                  </a:cxn>
                  <a:cxn ang="0">
                    <a:pos x="288" y="48"/>
                  </a:cxn>
                </a:cxnLst>
                <a:rect l="0" t="0" r="r" b="b"/>
                <a:pathLst>
                  <a:path w="288" h="48">
                    <a:moveTo>
                      <a:pt x="0" y="0"/>
                    </a:moveTo>
                    <a:cubicBezTo>
                      <a:pt x="32" y="24"/>
                      <a:pt x="64" y="48"/>
                      <a:pt x="96" y="48"/>
                    </a:cubicBezTo>
                    <a:cubicBezTo>
                      <a:pt x="128" y="48"/>
                      <a:pt x="160" y="0"/>
                      <a:pt x="192" y="0"/>
                    </a:cubicBezTo>
                    <a:cubicBezTo>
                      <a:pt x="224" y="0"/>
                      <a:pt x="272" y="40"/>
                      <a:pt x="288" y="48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4" name="Oval 382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43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55" name="Group 383"/>
            <p:cNvGrpSpPr>
              <a:grpSpLocks/>
            </p:cNvGrpSpPr>
            <p:nvPr/>
          </p:nvGrpSpPr>
          <p:grpSpPr bwMode="auto">
            <a:xfrm rot="-22462654">
              <a:off x="1135" y="1760"/>
              <a:ext cx="304" cy="52"/>
              <a:chOff x="3888" y="624"/>
              <a:chExt cx="1392" cy="240"/>
            </a:xfrm>
          </p:grpSpPr>
          <p:sp>
            <p:nvSpPr>
              <p:cNvPr id="3456" name="Freeform 384"/>
              <p:cNvSpPr>
                <a:spLocks/>
              </p:cNvSpPr>
              <p:nvPr/>
            </p:nvSpPr>
            <p:spPr bwMode="auto">
              <a:xfrm>
                <a:off x="4272" y="720"/>
                <a:ext cx="100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48"/>
                  </a:cxn>
                  <a:cxn ang="0">
                    <a:pos x="192" y="0"/>
                  </a:cxn>
                  <a:cxn ang="0">
                    <a:pos x="288" y="48"/>
                  </a:cxn>
                </a:cxnLst>
                <a:rect l="0" t="0" r="r" b="b"/>
                <a:pathLst>
                  <a:path w="288" h="48">
                    <a:moveTo>
                      <a:pt x="0" y="0"/>
                    </a:moveTo>
                    <a:cubicBezTo>
                      <a:pt x="32" y="24"/>
                      <a:pt x="64" y="48"/>
                      <a:pt x="96" y="48"/>
                    </a:cubicBezTo>
                    <a:cubicBezTo>
                      <a:pt x="128" y="48"/>
                      <a:pt x="160" y="0"/>
                      <a:pt x="192" y="0"/>
                    </a:cubicBezTo>
                    <a:cubicBezTo>
                      <a:pt x="224" y="0"/>
                      <a:pt x="272" y="40"/>
                      <a:pt x="288" y="48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7" name="Oval 385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43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67" name="Oval 395"/>
            <p:cNvSpPr>
              <a:spLocks noChangeArrowheads="1"/>
            </p:cNvSpPr>
            <p:nvPr/>
          </p:nvSpPr>
          <p:spPr bwMode="auto">
            <a:xfrm>
              <a:off x="673" y="1917"/>
              <a:ext cx="609" cy="572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68" name="Group 396"/>
            <p:cNvGrpSpPr>
              <a:grpSpLocks/>
            </p:cNvGrpSpPr>
            <p:nvPr/>
          </p:nvGrpSpPr>
          <p:grpSpPr bwMode="auto">
            <a:xfrm rot="-487806">
              <a:off x="1387" y="1917"/>
              <a:ext cx="231" cy="52"/>
              <a:chOff x="4224" y="1343"/>
              <a:chExt cx="1056" cy="240"/>
            </a:xfrm>
          </p:grpSpPr>
          <p:sp>
            <p:nvSpPr>
              <p:cNvPr id="3469" name="Freeform 397"/>
              <p:cNvSpPr>
                <a:spLocks/>
              </p:cNvSpPr>
              <p:nvPr/>
            </p:nvSpPr>
            <p:spPr bwMode="auto">
              <a:xfrm rot="10800000">
                <a:off x="4488" y="1383"/>
                <a:ext cx="792" cy="10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2" y="96"/>
                  </a:cxn>
                  <a:cxn ang="0">
                    <a:pos x="384" y="144"/>
                  </a:cxn>
                  <a:cxn ang="0">
                    <a:pos x="528" y="48"/>
                  </a:cxn>
                  <a:cxn ang="0">
                    <a:pos x="720" y="96"/>
                  </a:cxn>
                  <a:cxn ang="0">
                    <a:pos x="864" y="0"/>
                  </a:cxn>
                </a:cxnLst>
                <a:rect l="0" t="0" r="r" b="b"/>
                <a:pathLst>
                  <a:path w="864" h="152">
                    <a:moveTo>
                      <a:pt x="0" y="144"/>
                    </a:moveTo>
                    <a:cubicBezTo>
                      <a:pt x="64" y="120"/>
                      <a:pt x="128" y="96"/>
                      <a:pt x="192" y="96"/>
                    </a:cubicBezTo>
                    <a:cubicBezTo>
                      <a:pt x="256" y="96"/>
                      <a:pt x="328" y="152"/>
                      <a:pt x="384" y="144"/>
                    </a:cubicBezTo>
                    <a:cubicBezTo>
                      <a:pt x="440" y="136"/>
                      <a:pt x="472" y="56"/>
                      <a:pt x="528" y="48"/>
                    </a:cubicBezTo>
                    <a:cubicBezTo>
                      <a:pt x="584" y="40"/>
                      <a:pt x="664" y="104"/>
                      <a:pt x="720" y="96"/>
                    </a:cubicBezTo>
                    <a:cubicBezTo>
                      <a:pt x="776" y="88"/>
                      <a:pt x="840" y="16"/>
                      <a:pt x="864" y="0"/>
                    </a:cubicBezTo>
                  </a:path>
                </a:pathLst>
              </a:custGeom>
              <a:noFill/>
              <a:ln w="76200" cmpd="sng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0" name="Oval 398"/>
              <p:cNvSpPr>
                <a:spLocks noChangeArrowheads="1"/>
              </p:cNvSpPr>
              <p:nvPr/>
            </p:nvSpPr>
            <p:spPr bwMode="auto">
              <a:xfrm rot="10800000">
                <a:off x="4224" y="1343"/>
                <a:ext cx="352" cy="2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81" name="Oval 409"/>
            <p:cNvSpPr>
              <a:spLocks noChangeArrowheads="1"/>
            </p:cNvSpPr>
            <p:nvPr/>
          </p:nvSpPr>
          <p:spPr bwMode="auto">
            <a:xfrm>
              <a:off x="672" y="1908"/>
              <a:ext cx="614" cy="588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4" name="Group 422"/>
          <p:cNvGrpSpPr>
            <a:grpSpLocks/>
          </p:cNvGrpSpPr>
          <p:nvPr/>
        </p:nvGrpSpPr>
        <p:grpSpPr bwMode="auto">
          <a:xfrm>
            <a:off x="533400" y="4800600"/>
            <a:ext cx="2133600" cy="1828800"/>
            <a:chOff x="0" y="0"/>
            <a:chExt cx="5760" cy="4320"/>
          </a:xfrm>
        </p:grpSpPr>
        <p:sp>
          <p:nvSpPr>
            <p:cNvPr id="3495" name="Rectangle 42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96" name="Group 424"/>
            <p:cNvGrpSpPr>
              <a:grpSpLocks/>
            </p:cNvGrpSpPr>
            <p:nvPr/>
          </p:nvGrpSpPr>
          <p:grpSpPr bwMode="auto">
            <a:xfrm>
              <a:off x="1344" y="912"/>
              <a:ext cx="2928" cy="2736"/>
              <a:chOff x="1488" y="960"/>
              <a:chExt cx="2784" cy="2688"/>
            </a:xfrm>
          </p:grpSpPr>
          <p:sp>
            <p:nvSpPr>
              <p:cNvPr id="3497" name="Oval 425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2784" cy="2640"/>
              </a:xfrm>
              <a:prstGeom prst="ellipse">
                <a:avLst/>
              </a:prstGeom>
              <a:solidFill>
                <a:srgbClr val="FFFF00"/>
              </a:solidFill>
              <a:ln w="571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8" name="Oval 426"/>
              <p:cNvSpPr>
                <a:spLocks noChangeArrowheads="1"/>
              </p:cNvSpPr>
              <p:nvPr/>
            </p:nvSpPr>
            <p:spPr bwMode="auto">
              <a:xfrm>
                <a:off x="2832" y="2688"/>
                <a:ext cx="576" cy="432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9" name="Oval 427"/>
              <p:cNvSpPr>
                <a:spLocks noChangeArrowheads="1"/>
              </p:cNvSpPr>
              <p:nvPr/>
            </p:nvSpPr>
            <p:spPr bwMode="auto">
              <a:xfrm flipV="1">
                <a:off x="3024" y="2736"/>
                <a:ext cx="384" cy="336"/>
              </a:xfrm>
              <a:prstGeom prst="ellipse">
                <a:avLst/>
              </a:prstGeom>
              <a:solidFill>
                <a:srgbClr val="0099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0" name="Oval 428"/>
              <p:cNvSpPr>
                <a:spLocks noChangeArrowheads="1"/>
              </p:cNvSpPr>
              <p:nvPr/>
            </p:nvSpPr>
            <p:spPr bwMode="auto">
              <a:xfrm>
                <a:off x="1488" y="960"/>
                <a:ext cx="2784" cy="2640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01" name="Group 429"/>
              <p:cNvGrpSpPr>
                <a:grpSpLocks/>
              </p:cNvGrpSpPr>
              <p:nvPr/>
            </p:nvGrpSpPr>
            <p:grpSpPr bwMode="auto">
              <a:xfrm>
                <a:off x="1488" y="960"/>
                <a:ext cx="2784" cy="2640"/>
                <a:chOff x="1488" y="960"/>
                <a:chExt cx="2784" cy="2640"/>
              </a:xfrm>
            </p:grpSpPr>
            <p:sp>
              <p:nvSpPr>
                <p:cNvPr id="3502" name="Oval 430"/>
                <p:cNvSpPr>
                  <a:spLocks noChangeArrowheads="1"/>
                </p:cNvSpPr>
                <p:nvPr/>
              </p:nvSpPr>
              <p:spPr bwMode="auto">
                <a:xfrm>
                  <a:off x="1488" y="960"/>
                  <a:ext cx="2784" cy="2640"/>
                </a:xfrm>
                <a:prstGeom prst="ellips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3" name="Oval 431"/>
                <p:cNvSpPr>
                  <a:spLocks noChangeArrowheads="1"/>
                </p:cNvSpPr>
                <p:nvPr/>
              </p:nvSpPr>
              <p:spPr bwMode="auto">
                <a:xfrm>
                  <a:off x="1536" y="1008"/>
                  <a:ext cx="2688" cy="2544"/>
                </a:xfrm>
                <a:prstGeom prst="ellips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519" name="Group 447"/>
          <p:cNvGrpSpPr>
            <a:grpSpLocks/>
          </p:cNvGrpSpPr>
          <p:nvPr/>
        </p:nvGrpSpPr>
        <p:grpSpPr bwMode="auto">
          <a:xfrm>
            <a:off x="4038600" y="381000"/>
            <a:ext cx="4724400" cy="1752600"/>
            <a:chOff x="2544" y="240"/>
            <a:chExt cx="2976" cy="1104"/>
          </a:xfrm>
        </p:grpSpPr>
        <p:sp>
          <p:nvSpPr>
            <p:cNvPr id="3507" name="Rectangle 435"/>
            <p:cNvSpPr>
              <a:spLocks noChangeArrowheads="1"/>
            </p:cNvSpPr>
            <p:nvPr/>
          </p:nvSpPr>
          <p:spPr bwMode="auto">
            <a:xfrm>
              <a:off x="2544" y="240"/>
              <a:ext cx="2976" cy="110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" name="Text Box 432"/>
            <p:cNvSpPr txBox="1">
              <a:spLocks noChangeArrowheads="1"/>
            </p:cNvSpPr>
            <p:nvPr/>
          </p:nvSpPr>
          <p:spPr bwMode="auto">
            <a:xfrm>
              <a:off x="2544" y="240"/>
              <a:ext cx="2976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solidFill>
                    <a:srgbClr val="000099"/>
                  </a:solidFill>
                </a:rPr>
                <a:t>Trứng và tinh trùng đã kết hợp nhau tạo thành hợp tử.</a:t>
              </a:r>
            </a:p>
          </p:txBody>
        </p:sp>
      </p:grpSp>
      <p:grpSp>
        <p:nvGrpSpPr>
          <p:cNvPr id="3520" name="Group 448"/>
          <p:cNvGrpSpPr>
            <a:grpSpLocks/>
          </p:cNvGrpSpPr>
          <p:nvPr/>
        </p:nvGrpSpPr>
        <p:grpSpPr bwMode="auto">
          <a:xfrm>
            <a:off x="4038600" y="2667000"/>
            <a:ext cx="4724400" cy="1752600"/>
            <a:chOff x="2544" y="1680"/>
            <a:chExt cx="2976" cy="1104"/>
          </a:xfrm>
        </p:grpSpPr>
        <p:sp>
          <p:nvSpPr>
            <p:cNvPr id="3512" name="Rectangle 440"/>
            <p:cNvSpPr>
              <a:spLocks noChangeArrowheads="1"/>
            </p:cNvSpPr>
            <p:nvPr/>
          </p:nvSpPr>
          <p:spPr bwMode="auto">
            <a:xfrm>
              <a:off x="2544" y="1680"/>
              <a:ext cx="2976" cy="110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" name="Text Box 433"/>
            <p:cNvSpPr txBox="1">
              <a:spLocks noChangeArrowheads="1"/>
            </p:cNvSpPr>
            <p:nvPr/>
          </p:nvSpPr>
          <p:spPr bwMode="auto">
            <a:xfrm>
              <a:off x="2976" y="1824"/>
              <a:ext cx="211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Các tinh trùng gặp trứng</a:t>
              </a:r>
            </a:p>
          </p:txBody>
        </p:sp>
      </p:grpSp>
      <p:grpSp>
        <p:nvGrpSpPr>
          <p:cNvPr id="3521" name="Group 449"/>
          <p:cNvGrpSpPr>
            <a:grpSpLocks/>
          </p:cNvGrpSpPr>
          <p:nvPr/>
        </p:nvGrpSpPr>
        <p:grpSpPr bwMode="auto">
          <a:xfrm>
            <a:off x="4038600" y="4800600"/>
            <a:ext cx="4724400" cy="1752600"/>
            <a:chOff x="2544" y="3024"/>
            <a:chExt cx="2976" cy="1104"/>
          </a:xfrm>
        </p:grpSpPr>
        <p:sp>
          <p:nvSpPr>
            <p:cNvPr id="3513" name="Rectangle 441"/>
            <p:cNvSpPr>
              <a:spLocks noChangeArrowheads="1"/>
            </p:cNvSpPr>
            <p:nvPr/>
          </p:nvSpPr>
          <p:spPr bwMode="auto">
            <a:xfrm>
              <a:off x="2544" y="3024"/>
              <a:ext cx="2976" cy="110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" name="Text Box 434"/>
            <p:cNvSpPr txBox="1">
              <a:spLocks noChangeArrowheads="1"/>
            </p:cNvSpPr>
            <p:nvPr/>
          </p:nvSpPr>
          <p:spPr bwMode="auto">
            <a:xfrm>
              <a:off x="2880" y="3024"/>
              <a:ext cx="2592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Một tinh trùng đã chui được vào trong trứng</a:t>
              </a:r>
            </a:p>
          </p:txBody>
        </p:sp>
      </p:grpSp>
      <p:sp>
        <p:nvSpPr>
          <p:cNvPr id="3522" name="Line 450"/>
          <p:cNvSpPr>
            <a:spLocks noChangeShapeType="1"/>
          </p:cNvSpPr>
          <p:nvPr/>
        </p:nvSpPr>
        <p:spPr bwMode="auto">
          <a:xfrm flipH="1" flipV="1">
            <a:off x="2819400" y="1981200"/>
            <a:ext cx="1143000" cy="121920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23" name="Line 451"/>
          <p:cNvSpPr>
            <a:spLocks noChangeShapeType="1"/>
          </p:cNvSpPr>
          <p:nvPr/>
        </p:nvSpPr>
        <p:spPr bwMode="auto">
          <a:xfrm flipH="1" flipV="1">
            <a:off x="2819400" y="4343400"/>
            <a:ext cx="1143000" cy="12192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24" name="Line 452"/>
          <p:cNvSpPr>
            <a:spLocks noChangeShapeType="1"/>
          </p:cNvSpPr>
          <p:nvPr/>
        </p:nvSpPr>
        <p:spPr bwMode="auto">
          <a:xfrm flipH="1">
            <a:off x="2819400" y="1981200"/>
            <a:ext cx="1066800" cy="33528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5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5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" grpId="0" animBg="1"/>
      <p:bldP spid="3523" grpId="0" animBg="1"/>
      <p:bldP spid="35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238" name="hoathinh1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01" fill="hold"/>
                                        <p:tgtEl>
                                          <p:spTgt spid="86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623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6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6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23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" name="Rectangle 272" descr="Diagonal brick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5" name="Text Box 289"/>
          <p:cNvSpPr txBox="1">
            <a:spLocks noChangeArrowheads="1"/>
          </p:cNvSpPr>
          <p:nvPr/>
        </p:nvSpPr>
        <p:spPr bwMode="auto">
          <a:xfrm>
            <a:off x="304800" y="1828800"/>
            <a:ext cx="8458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i="1" dirty="0">
                <a:solidFill>
                  <a:srgbClr val="000099"/>
                </a:solidFill>
              </a:rPr>
              <a:t>            </a:t>
            </a:r>
            <a:r>
              <a:rPr lang="en-US" sz="2800" b="1" i="1" dirty="0" err="1">
                <a:solidFill>
                  <a:srgbClr val="000099"/>
                </a:solidFill>
              </a:rPr>
              <a:t>Hợp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tử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phát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triển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thành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</a:rPr>
              <a:t>phôi</a:t>
            </a:r>
            <a:r>
              <a:rPr lang="en-US" sz="2800" b="1" i="1" dirty="0" smtClean="0">
                <a:solidFill>
                  <a:srgbClr val="000099"/>
                </a:solidFill>
              </a:rPr>
              <a:t>, </a:t>
            </a:r>
            <a:r>
              <a:rPr lang="en-US" sz="2800" b="1" i="1" dirty="0" err="1" smtClean="0">
                <a:solidFill>
                  <a:srgbClr val="000099"/>
                </a:solidFill>
              </a:rPr>
              <a:t>rồi</a:t>
            </a:r>
            <a:r>
              <a:rPr lang="en-US" sz="2800" b="1" i="1" dirty="0" smtClean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thành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bào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thai</a:t>
            </a:r>
            <a:r>
              <a:rPr lang="en-US" sz="2800" b="1" i="1" dirty="0">
                <a:solidFill>
                  <a:srgbClr val="000099"/>
                </a:solidFill>
              </a:rPr>
              <a:t>. </a:t>
            </a:r>
            <a:r>
              <a:rPr lang="en-US" sz="2800" b="1" i="1" dirty="0" err="1">
                <a:solidFill>
                  <a:srgbClr val="000099"/>
                </a:solidFill>
              </a:rPr>
              <a:t>Đến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tuần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thứ</a:t>
            </a:r>
            <a:r>
              <a:rPr lang="en-US" sz="2800" b="1" i="1" dirty="0">
                <a:solidFill>
                  <a:srgbClr val="000099"/>
                </a:solidFill>
              </a:rPr>
              <a:t> 12(</a:t>
            </a:r>
            <a:r>
              <a:rPr lang="en-US" sz="2800" b="1" i="1" dirty="0" err="1">
                <a:solidFill>
                  <a:srgbClr val="000099"/>
                </a:solidFill>
              </a:rPr>
              <a:t>tháng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thứ</a:t>
            </a:r>
            <a:r>
              <a:rPr lang="en-US" sz="2800" b="1" i="1" dirty="0">
                <a:solidFill>
                  <a:srgbClr val="000099"/>
                </a:solidFill>
              </a:rPr>
              <a:t> 3), </a:t>
            </a:r>
            <a:r>
              <a:rPr lang="en-US" sz="2800" b="1" i="1" dirty="0" err="1">
                <a:solidFill>
                  <a:srgbClr val="000099"/>
                </a:solidFill>
              </a:rPr>
              <a:t>thai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đã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có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đầy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đủ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các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cơ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quan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của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cơ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thể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và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có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thể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coi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là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một</a:t>
            </a:r>
            <a:r>
              <a:rPr lang="en-US" sz="2800" b="1" i="1" dirty="0">
                <a:solidFill>
                  <a:srgbClr val="000099"/>
                </a:solidFill>
              </a:rPr>
              <a:t> con </a:t>
            </a:r>
            <a:r>
              <a:rPr lang="en-US" sz="2800" b="1" i="1" dirty="0" err="1">
                <a:solidFill>
                  <a:srgbClr val="000099"/>
                </a:solidFill>
              </a:rPr>
              <a:t>người</a:t>
            </a:r>
            <a:r>
              <a:rPr lang="en-US" sz="2800" b="1" i="1" dirty="0">
                <a:solidFill>
                  <a:srgbClr val="000099"/>
                </a:solidFill>
              </a:rPr>
              <a:t>. </a:t>
            </a:r>
            <a:r>
              <a:rPr lang="en-US" sz="2800" b="1" i="1" dirty="0" err="1">
                <a:solidFill>
                  <a:srgbClr val="000099"/>
                </a:solidFill>
              </a:rPr>
              <a:t>Đến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khoảng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tuần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thứ</a:t>
            </a:r>
            <a:r>
              <a:rPr lang="en-US" sz="2800" b="1" i="1" dirty="0">
                <a:solidFill>
                  <a:srgbClr val="000099"/>
                </a:solidFill>
              </a:rPr>
              <a:t> 20 (</a:t>
            </a:r>
            <a:r>
              <a:rPr lang="en-US" sz="2800" b="1" i="1" dirty="0" err="1">
                <a:solidFill>
                  <a:srgbClr val="000099"/>
                </a:solidFill>
              </a:rPr>
              <a:t>tháng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thứ</a:t>
            </a:r>
            <a:r>
              <a:rPr lang="en-US" sz="2800" b="1" i="1" dirty="0">
                <a:solidFill>
                  <a:srgbClr val="000099"/>
                </a:solidFill>
              </a:rPr>
              <a:t> 5), </a:t>
            </a:r>
            <a:r>
              <a:rPr lang="en-US" sz="2800" b="1" i="1" dirty="0" err="1">
                <a:solidFill>
                  <a:srgbClr val="000099"/>
                </a:solidFill>
              </a:rPr>
              <a:t>bé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thường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xuyên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cử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động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và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cảm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nhận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được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tiếng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động</a:t>
            </a:r>
            <a:r>
              <a:rPr lang="en-US" sz="2800" b="1" i="1" dirty="0">
                <a:solidFill>
                  <a:srgbClr val="000099"/>
                </a:solidFill>
              </a:rPr>
              <a:t> ở </a:t>
            </a:r>
            <a:r>
              <a:rPr lang="en-US" sz="2800" b="1" i="1" dirty="0" err="1">
                <a:solidFill>
                  <a:srgbClr val="000099"/>
                </a:solidFill>
              </a:rPr>
              <a:t>bên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ngoài</a:t>
            </a:r>
            <a:r>
              <a:rPr lang="en-US" sz="2800" b="1" i="1" dirty="0">
                <a:solidFill>
                  <a:srgbClr val="000099"/>
                </a:solidFill>
              </a:rPr>
              <a:t>,… </a:t>
            </a:r>
            <a:r>
              <a:rPr lang="en-US" sz="2800" b="1" i="1" dirty="0" err="1" smtClean="0">
                <a:solidFill>
                  <a:srgbClr val="000099"/>
                </a:solidFill>
              </a:rPr>
              <a:t>Sau</a:t>
            </a:r>
            <a:r>
              <a:rPr lang="en-US" sz="2800" b="1" i="1" dirty="0" smtClean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khoảng</a:t>
            </a:r>
            <a:r>
              <a:rPr lang="en-US" sz="2800" b="1" i="1" dirty="0">
                <a:solidFill>
                  <a:srgbClr val="000099"/>
                </a:solidFill>
              </a:rPr>
              <a:t> 9 </a:t>
            </a:r>
            <a:r>
              <a:rPr lang="en-US" sz="2800" b="1" i="1" dirty="0" err="1">
                <a:solidFill>
                  <a:srgbClr val="000099"/>
                </a:solidFill>
              </a:rPr>
              <a:t>tháng</a:t>
            </a:r>
            <a:r>
              <a:rPr lang="en-US" sz="2800" b="1" i="1" dirty="0">
                <a:solidFill>
                  <a:srgbClr val="000099"/>
                </a:solidFill>
              </a:rPr>
              <a:t> ở </a:t>
            </a:r>
            <a:r>
              <a:rPr lang="en-US" sz="2800" b="1" i="1" dirty="0" err="1">
                <a:solidFill>
                  <a:srgbClr val="000099"/>
                </a:solidFill>
              </a:rPr>
              <a:t>trong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bụng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mẹ</a:t>
            </a:r>
            <a:r>
              <a:rPr lang="en-US" sz="2800" b="1" i="1" dirty="0">
                <a:solidFill>
                  <a:srgbClr val="000099"/>
                </a:solidFill>
              </a:rPr>
              <a:t>, </a:t>
            </a:r>
            <a:r>
              <a:rPr lang="en-US" sz="2800" b="1" i="1" dirty="0" err="1">
                <a:solidFill>
                  <a:srgbClr val="000099"/>
                </a:solidFill>
              </a:rPr>
              <a:t>em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bé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sẽ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được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sinh</a:t>
            </a:r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</a:rPr>
              <a:t>ra</a:t>
            </a:r>
            <a:r>
              <a:rPr lang="en-US" sz="2800" b="1" i="1" dirty="0">
                <a:solidFill>
                  <a:srgbClr val="000099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 descr="Diagonal brick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diagBrick">
            <a:fgClr>
              <a:srgbClr val="FFCCCC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2286000" y="-76200"/>
            <a:ext cx="586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i="1" u="sng">
                <a:solidFill>
                  <a:srgbClr val="000099"/>
                </a:solidFill>
              </a:rPr>
              <a:t>Hoạt động 3: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0" y="7620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A50021"/>
                </a:solidFill>
              </a:rPr>
              <a:t>Quan sát và trả lời </a:t>
            </a:r>
          </a:p>
        </p:txBody>
      </p:sp>
      <p:pic>
        <p:nvPicPr>
          <p:cNvPr id="76815" name="SU HINH THANH CUA CO THE NGUOI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00200"/>
            <a:ext cx="6705600" cy="5029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8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68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1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6815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8&quot; unique_id=&quot;10170&quot;&gt;&lt;/object&gt;&lt;object type=&quot;2&quot; unique_id=&quot;10171&quot;&gt;&lt;object type=&quot;3&quot; unique_id=&quot;10172&quot;&gt;&lt;property id=&quot;20148&quot; value=&quot;5&quot;/&gt;&lt;property id=&quot;20300&quot; value=&quot;Slide 1&quot;/&gt;&lt;property id=&quot;20307&quot; value=&quot;281&quot;/&gt;&lt;/object&gt;&lt;object type=&quot;3&quot; unique_id=&quot;10173&quot;&gt;&lt;property id=&quot;20148&quot; value=&quot;5&quot;/&gt;&lt;property id=&quot;20300&quot; value=&quot;Slide 2&quot;/&gt;&lt;property id=&quot;20307&quot; value=&quot;270&quot;/&gt;&lt;/object&gt;&lt;object type=&quot;3&quot; unique_id=&quot;10174&quot;&gt;&lt;property id=&quot;20148&quot; value=&quot;5&quot;/&gt;&lt;property id=&quot;20300&quot; value=&quot;Slide 3&quot;/&gt;&lt;property id=&quot;20307&quot; value=&quot;260&quot;/&gt;&lt;/object&gt;&lt;object type=&quot;3&quot; unique_id=&quot;10175&quot;&gt;&lt;property id=&quot;20148&quot; value=&quot;5&quot;/&gt;&lt;property id=&quot;20300&quot; value=&quot;Slide 4&quot;/&gt;&lt;property id=&quot;20307&quot; value=&quot;269&quot;/&gt;&lt;/object&gt;&lt;object type=&quot;3&quot; unique_id=&quot;10176&quot;&gt;&lt;property id=&quot;20148&quot; value=&quot;5&quot;/&gt;&lt;property id=&quot;20300&quot; value=&quot;Slide 5&quot;/&gt;&lt;property id=&quot;20307&quot; value=&quot;276&quot;/&gt;&lt;/object&gt;&lt;object type=&quot;3&quot; unique_id=&quot;10177&quot;&gt;&lt;property id=&quot;20148&quot; value=&quot;5&quot;/&gt;&lt;property id=&quot;20300&quot; value=&quot;Slide 6&quot;/&gt;&lt;property id=&quot;20307&quot; value=&quot;257&quot;/&gt;&lt;/object&gt;&lt;object type=&quot;3&quot; unique_id=&quot;10178&quot;&gt;&lt;property id=&quot;20148&quot; value=&quot;5&quot;/&gt;&lt;property id=&quot;20300&quot; value=&quot;Slide 7&quot;/&gt;&lt;property id=&quot;20307&quot; value=&quot;279&quot;/&gt;&lt;/object&gt;&lt;object type=&quot;3&quot; unique_id=&quot;10179&quot;&gt;&lt;property id=&quot;20148&quot; value=&quot;5&quot;/&gt;&lt;property id=&quot;20300&quot; value=&quot;Slide 8&quot;/&gt;&lt;property id=&quot;20307&quot; value=&quot;258&quot;/&gt;&lt;/object&gt;&lt;object type=&quot;3&quot; unique_id=&quot;10180&quot;&gt;&lt;property id=&quot;20148&quot; value=&quot;5&quot;/&gt;&lt;property id=&quot;20300&quot; value=&quot;Slide 9&quot;/&gt;&lt;property id=&quot;20307&quot; value=&quot;277&quot;/&gt;&lt;/object&gt;&lt;object type=&quot;3&quot; unique_id=&quot;10181&quot;&gt;&lt;property id=&quot;20148&quot; value=&quot;5&quot;/&gt;&lt;property id=&quot;20300&quot; value=&quot;Slide 10&quot;/&gt;&lt;property id=&quot;20307&quot; value=&quot;274&quot;/&gt;&lt;/object&gt;&lt;object type=&quot;3&quot; unique_id=&quot;10182&quot;&gt;&lt;property id=&quot;20148&quot; value=&quot;5&quot;/&gt;&lt;property id=&quot;20300&quot; value=&quot;Slide 11&quot;/&gt;&lt;property id=&quot;20307&quot; value=&quot;275&quot;/&gt;&lt;/object&gt;&lt;object type=&quot;3&quot; unique_id=&quot;10183&quot;&gt;&lt;property id=&quot;20148&quot; value=&quot;5&quot;/&gt;&lt;property id=&quot;20300&quot; value=&quot;Slide 12&quot;/&gt;&lt;property id=&quot;20307&quot; value=&quot;27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492</Words>
  <Application>Microsoft Office PowerPoint</Application>
  <PresentationFormat>On-screen Show (4:3)</PresentationFormat>
  <Paragraphs>65</Paragraphs>
  <Slides>12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Wingdings 2</vt:lpstr>
      <vt:lpstr>Wingdings</vt:lpstr>
      <vt:lpstr>Times New Roman</vt:lpstr>
      <vt:lpstr>Default Design</vt:lpstr>
      <vt:lpstr>Microsoft Clip 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KORVIET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SANG</dc:creator>
  <cp:lastModifiedBy>AutoBVT</cp:lastModifiedBy>
  <cp:revision>34</cp:revision>
  <dcterms:created xsi:type="dcterms:W3CDTF">2006-11-01T13:39:35Z</dcterms:created>
  <dcterms:modified xsi:type="dcterms:W3CDTF">2016-04-25T09:51:38Z</dcterms:modified>
</cp:coreProperties>
</file>